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3716000" cx="24377650"/>
  <p:notesSz cx="6858000" cy="9144000"/>
  <p:embeddedFontLst>
    <p:embeddedFont>
      <p:font typeface="Lato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italic.fntdata"/><Relationship Id="rId10" Type="http://schemas.openxmlformats.org/officeDocument/2006/relationships/font" Target="fonts/Lato-bold.fntdata"/><Relationship Id="rId12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La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8" name="Google Shape;78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038048845_0_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gd038048845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gd038048845_0_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7" name="Google Shape;107;p1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mage Placeholder">
  <p:cSld name="Big Image Placehol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>
            <p:ph idx="2" type="pic"/>
          </p:nvPr>
        </p:nvSpPr>
        <p:spPr>
          <a:xfrm>
            <a:off x="-3176" y="0"/>
            <a:ext cx="24377652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D8D8D8"/>
              </a:buClr>
              <a:buSzPts val="1400"/>
              <a:buFont typeface="Arial"/>
              <a:buNone/>
              <a:defRPr b="0" i="0" sz="4200" u="none" cap="none" strike="noStrike">
                <a:solidFill>
                  <a:srgbClr val="D8D8D8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Big Image Placeholder">
  <p:cSld name="5_Big Image Placehold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/>
          <p:nvPr>
            <p:ph idx="2" type="pic"/>
          </p:nvPr>
        </p:nvSpPr>
        <p:spPr>
          <a:xfrm>
            <a:off x="1541463" y="2997200"/>
            <a:ext cx="5172520" cy="8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5" name="Google Shape;45;p11"/>
          <p:cNvSpPr/>
          <p:nvPr>
            <p:ph idx="3" type="pic"/>
          </p:nvPr>
        </p:nvSpPr>
        <p:spPr>
          <a:xfrm>
            <a:off x="6919220" y="2997200"/>
            <a:ext cx="5172520" cy="8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6" name="Google Shape;46;p11"/>
          <p:cNvSpPr/>
          <p:nvPr>
            <p:ph idx="4" type="pic"/>
          </p:nvPr>
        </p:nvSpPr>
        <p:spPr>
          <a:xfrm>
            <a:off x="12301786" y="2997200"/>
            <a:ext cx="5172520" cy="8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7" name="Google Shape;47;p11"/>
          <p:cNvSpPr/>
          <p:nvPr>
            <p:ph idx="5" type="pic"/>
          </p:nvPr>
        </p:nvSpPr>
        <p:spPr>
          <a:xfrm>
            <a:off x="17679544" y="2997200"/>
            <a:ext cx="5172520" cy="8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Portfolio One">
  <p:cSld name="1_Portfolio On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/>
          <p:nvPr>
            <p:ph idx="2" type="pic"/>
          </p:nvPr>
        </p:nvSpPr>
        <p:spPr>
          <a:xfrm>
            <a:off x="1541463" y="3876416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0" name="Google Shape;50;p12"/>
          <p:cNvSpPr/>
          <p:nvPr>
            <p:ph idx="3" type="pic"/>
          </p:nvPr>
        </p:nvSpPr>
        <p:spPr>
          <a:xfrm>
            <a:off x="5020747" y="3876416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Google Shape;51;p12"/>
          <p:cNvSpPr/>
          <p:nvPr>
            <p:ph idx="4" type="pic"/>
          </p:nvPr>
        </p:nvSpPr>
        <p:spPr>
          <a:xfrm>
            <a:off x="1541463" y="7333107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2" name="Google Shape;52;p12"/>
          <p:cNvSpPr/>
          <p:nvPr>
            <p:ph idx="5" type="pic"/>
          </p:nvPr>
        </p:nvSpPr>
        <p:spPr>
          <a:xfrm>
            <a:off x="5020747" y="7333107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3" name="Google Shape;53;p12"/>
          <p:cNvSpPr/>
          <p:nvPr>
            <p:ph idx="6" type="pic"/>
          </p:nvPr>
        </p:nvSpPr>
        <p:spPr>
          <a:xfrm>
            <a:off x="16207956" y="3876416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4" name="Google Shape;54;p12"/>
          <p:cNvSpPr/>
          <p:nvPr>
            <p:ph idx="7" type="pic"/>
          </p:nvPr>
        </p:nvSpPr>
        <p:spPr>
          <a:xfrm>
            <a:off x="19687241" y="3876416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5" name="Google Shape;55;p12"/>
          <p:cNvSpPr/>
          <p:nvPr>
            <p:ph idx="8" type="pic"/>
          </p:nvPr>
        </p:nvSpPr>
        <p:spPr>
          <a:xfrm>
            <a:off x="16207956" y="7333107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6" name="Google Shape;56;p12"/>
          <p:cNvSpPr/>
          <p:nvPr>
            <p:ph idx="9" type="pic"/>
          </p:nvPr>
        </p:nvSpPr>
        <p:spPr>
          <a:xfrm>
            <a:off x="19687241" y="7333107"/>
            <a:ext cx="3164822" cy="316275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Big Image Placeholder">
  <p:cSld name="6_Big Image Placeholder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idx="1" type="body"/>
          </p:nvPr>
        </p:nvSpPr>
        <p:spPr>
          <a:xfrm>
            <a:off x="1800225" y="1514475"/>
            <a:ext cx="20859600" cy="98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533400" lvl="0" marL="45720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482600" lvl="1" marL="9144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457200" lvl="2" marL="13716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431800" lvl="3" marL="18288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431800" lvl="4" marL="22860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457200" lvl="5" marL="2743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457200" lvl="6" marL="32004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457200" lvl="7" marL="36576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457200" lvl="8" marL="41148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sktop">
  <p:cSld name="Desktop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22900836" y="510459"/>
            <a:ext cx="824400" cy="4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14"/>
          <p:cNvSpPr/>
          <p:nvPr>
            <p:ph idx="2" type="pic"/>
          </p:nvPr>
        </p:nvSpPr>
        <p:spPr>
          <a:xfrm>
            <a:off x="8074045" y="3749678"/>
            <a:ext cx="7915500" cy="4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 Slide">
  <p:cSld name="7_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a_clients">
  <p:cSld name="Sta_clien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>
            <p:ph idx="2" type="pic"/>
          </p:nvPr>
        </p:nvSpPr>
        <p:spPr>
          <a:xfrm>
            <a:off x="-4" y="3517900"/>
            <a:ext cx="22852067" cy="66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ta_clients">
  <p:cSld name="1_Sta_client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/>
          <p:nvPr>
            <p:ph idx="2" type="pic"/>
          </p:nvPr>
        </p:nvSpPr>
        <p:spPr>
          <a:xfrm>
            <a:off x="1693863" y="3517900"/>
            <a:ext cx="9879210" cy="668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ig Image Placeholder">
  <p:cSld name="1_Big Image Placehol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/>
          <p:nvPr>
            <p:ph idx="2" type="pic"/>
          </p:nvPr>
        </p:nvSpPr>
        <p:spPr>
          <a:xfrm>
            <a:off x="2151142" y="3998730"/>
            <a:ext cx="4198348" cy="4198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6" name="Google Shape;26;p7"/>
          <p:cNvSpPr/>
          <p:nvPr>
            <p:ph idx="3" type="pic"/>
          </p:nvPr>
        </p:nvSpPr>
        <p:spPr>
          <a:xfrm>
            <a:off x="6717544" y="3998730"/>
            <a:ext cx="4198348" cy="4198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4" type="pic"/>
          </p:nvPr>
        </p:nvSpPr>
        <p:spPr>
          <a:xfrm>
            <a:off x="11283945" y="3998730"/>
            <a:ext cx="4198348" cy="4198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28" name="Google Shape;28;p7"/>
          <p:cNvSpPr/>
          <p:nvPr>
            <p:ph idx="5" type="pic"/>
          </p:nvPr>
        </p:nvSpPr>
        <p:spPr>
          <a:xfrm>
            <a:off x="15850347" y="3998730"/>
            <a:ext cx="4198348" cy="41983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ig Image Placeholder">
  <p:cSld name="2_Big Image Placehol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/>
          <p:nvPr>
            <p:ph idx="2" type="pic"/>
          </p:nvPr>
        </p:nvSpPr>
        <p:spPr>
          <a:xfrm>
            <a:off x="5519499" y="7524479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1" name="Google Shape;31;p8"/>
          <p:cNvSpPr/>
          <p:nvPr>
            <p:ph idx="3" type="pic"/>
          </p:nvPr>
        </p:nvSpPr>
        <p:spPr>
          <a:xfrm>
            <a:off x="19805650" y="7524479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2" name="Google Shape;32;p8"/>
          <p:cNvSpPr/>
          <p:nvPr>
            <p:ph idx="4" type="pic"/>
          </p:nvPr>
        </p:nvSpPr>
        <p:spPr>
          <a:xfrm>
            <a:off x="15018002" y="2995414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3" name="Google Shape;33;p8"/>
          <p:cNvSpPr/>
          <p:nvPr>
            <p:ph idx="5" type="pic"/>
          </p:nvPr>
        </p:nvSpPr>
        <p:spPr>
          <a:xfrm>
            <a:off x="19805650" y="2995414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4" name="Google Shape;34;p8"/>
          <p:cNvSpPr/>
          <p:nvPr>
            <p:ph idx="6" type="pic"/>
          </p:nvPr>
        </p:nvSpPr>
        <p:spPr>
          <a:xfrm>
            <a:off x="10254313" y="2995414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5" name="Google Shape;35;p8"/>
          <p:cNvSpPr/>
          <p:nvPr>
            <p:ph idx="7" type="pic"/>
          </p:nvPr>
        </p:nvSpPr>
        <p:spPr>
          <a:xfrm>
            <a:off x="10254313" y="7524479"/>
            <a:ext cx="4572000" cy="42894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Big Image Placeholder">
  <p:cSld name="3_Big Image Placehol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>
            <p:ph idx="2" type="pic"/>
          </p:nvPr>
        </p:nvSpPr>
        <p:spPr>
          <a:xfrm>
            <a:off x="16072" y="0"/>
            <a:ext cx="12169577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8" name="Google Shape;38;p9"/>
          <p:cNvSpPr/>
          <p:nvPr>
            <p:ph idx="3" type="pic"/>
          </p:nvPr>
        </p:nvSpPr>
        <p:spPr>
          <a:xfrm>
            <a:off x="12185649" y="0"/>
            <a:ext cx="12169577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Big Image Placeholder">
  <p:cSld name="4_Big Image Placehol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/>
          <p:nvPr>
            <p:ph idx="2" type="pic"/>
          </p:nvPr>
        </p:nvSpPr>
        <p:spPr>
          <a:xfrm>
            <a:off x="1748622" y="3048000"/>
            <a:ext cx="6710296" cy="807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1" name="Google Shape;41;p10"/>
          <p:cNvSpPr/>
          <p:nvPr>
            <p:ph idx="3" type="pic"/>
          </p:nvPr>
        </p:nvSpPr>
        <p:spPr>
          <a:xfrm>
            <a:off x="8933425" y="3048000"/>
            <a:ext cx="6710296" cy="807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42" name="Google Shape;42;p10"/>
          <p:cNvSpPr/>
          <p:nvPr>
            <p:ph idx="4" type="pic"/>
          </p:nvPr>
        </p:nvSpPr>
        <p:spPr>
          <a:xfrm>
            <a:off x="16115233" y="3048000"/>
            <a:ext cx="6710296" cy="807155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None/>
              <a:defRPr b="0" i="0" sz="6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5334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482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4572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4318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4318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2" name="Google Shape;12;p1"/>
          <p:cNvSpPr/>
          <p:nvPr/>
        </p:nvSpPr>
        <p:spPr>
          <a:xfrm>
            <a:off x="23078202" y="670574"/>
            <a:ext cx="567771" cy="567771"/>
          </a:xfrm>
          <a:prstGeom prst="rect">
            <a:avLst/>
          </a:prstGeom>
          <a:gradFill>
            <a:gsLst>
              <a:gs pos="0">
                <a:srgbClr val="A34A4B"/>
              </a:gs>
              <a:gs pos="50000">
                <a:srgbClr val="9D1218"/>
              </a:gs>
              <a:gs pos="100000">
                <a:srgbClr val="8F0A0F"/>
              </a:gs>
            </a:gsLst>
            <a:lin ang="5400000" scaled="0"/>
          </a:gradFill>
          <a:ln cap="flat" cmpd="sng" w="9525">
            <a:solidFill>
              <a:schemeClr val="accen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" name="Google Shape;13;p1"/>
          <p:cNvSpPr txBox="1"/>
          <p:nvPr/>
        </p:nvSpPr>
        <p:spPr>
          <a:xfrm>
            <a:off x="22984034" y="640852"/>
            <a:ext cx="738273" cy="553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182825" spcFirstLastPara="1" rIns="182825" wrap="square" tIns="914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1" i="0" lang="en-US" sz="2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b="0" i="0" sz="24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4" name="Google Shape;14;p1"/>
          <p:cNvCxnSpPr/>
          <p:nvPr/>
        </p:nvCxnSpPr>
        <p:spPr>
          <a:xfrm>
            <a:off x="4966969" y="12917512"/>
            <a:ext cx="18017065" cy="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cxnSp>
      <p:pic>
        <p:nvPicPr>
          <p:cNvPr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75965" y="11811681"/>
            <a:ext cx="2896036" cy="120903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 rotWithShape="1">
          <a:blip r:embed="rId3">
            <a:alphaModFix/>
          </a:blip>
          <a:srcRect b="0" l="0" r="24611" t="0"/>
          <a:stretch/>
        </p:blipFill>
        <p:spPr>
          <a:xfrm>
            <a:off x="8887839" y="18302"/>
            <a:ext cx="15489813" cy="13697697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5"/>
          <p:cNvSpPr/>
          <p:nvPr/>
        </p:nvSpPr>
        <p:spPr>
          <a:xfrm>
            <a:off x="8492734" y="-1"/>
            <a:ext cx="15424500" cy="1371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7000">
                <a:srgbClr val="FFFFFF">
                  <a:alpha val="0"/>
                </a:srgbClr>
              </a:gs>
              <a:gs pos="40690">
                <a:srgbClr val="FFFFFF">
                  <a:alpha val="80000"/>
                </a:srgbClr>
              </a:gs>
              <a:gs pos="100000">
                <a:schemeClr val="lt1"/>
              </a:gs>
            </a:gsLst>
            <a:lin ang="10800025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75964" y="11811681"/>
            <a:ext cx="2895900" cy="120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9" name="Google Shape;69;p15"/>
          <p:cNvCxnSpPr/>
          <p:nvPr/>
        </p:nvCxnSpPr>
        <p:spPr>
          <a:xfrm>
            <a:off x="4966968" y="12917512"/>
            <a:ext cx="18017100" cy="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70" name="Google Shape;70;p15"/>
          <p:cNvSpPr txBox="1"/>
          <p:nvPr/>
        </p:nvSpPr>
        <p:spPr>
          <a:xfrm>
            <a:off x="1675965" y="1434003"/>
            <a:ext cx="17544900" cy="9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r>
              <a:rPr b="1" i="0" lang="en-US" sz="72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Getting Your First Four Hires </a:t>
            </a:r>
            <a:r>
              <a:rPr b="1" i="0" lang="en-US" sz="7200" u="none" cap="none" strike="noStrike">
                <a:solidFill>
                  <a:srgbClr val="B00000"/>
                </a:solidFill>
                <a:latin typeface="Lato"/>
                <a:ea typeface="Lato"/>
                <a:cs typeface="Lato"/>
                <a:sym typeface="Lato"/>
              </a:rPr>
              <a:t>Wrong</a:t>
            </a:r>
            <a:endParaRPr b="0" i="0" sz="1400" u="none" cap="none" strike="noStrike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1" name="Google Shape;71;p15"/>
          <p:cNvCxnSpPr/>
          <p:nvPr/>
        </p:nvCxnSpPr>
        <p:spPr>
          <a:xfrm>
            <a:off x="4966969" y="12917512"/>
            <a:ext cx="18017100" cy="0"/>
          </a:xfrm>
          <a:prstGeom prst="straightConnector1">
            <a:avLst/>
          </a:prstGeom>
          <a:noFill/>
          <a:ln cap="flat" cmpd="sng" w="12700">
            <a:solidFill>
              <a:srgbClr val="7F7F7F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72" name="Google Shape;72;p15"/>
          <p:cNvSpPr/>
          <p:nvPr/>
        </p:nvSpPr>
        <p:spPr>
          <a:xfrm flipH="1">
            <a:off x="-72500" y="2979425"/>
            <a:ext cx="12284400" cy="1932300"/>
          </a:xfrm>
          <a:prstGeom prst="homePlate">
            <a:avLst>
              <a:gd fmla="val 0" name="adj"/>
            </a:avLst>
          </a:prstGeom>
          <a:gradFill>
            <a:gsLst>
              <a:gs pos="0">
                <a:srgbClr val="F08420"/>
              </a:gs>
              <a:gs pos="46000">
                <a:srgbClr val="DB4927"/>
              </a:gs>
              <a:gs pos="100000">
                <a:srgbClr val="CD252C"/>
              </a:gs>
            </a:gsLst>
            <a:path path="circle">
              <a:fillToRect b="100%" l="100%"/>
            </a:path>
            <a:tileRect r="-100%" t="-100%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1715200" y="3164075"/>
            <a:ext cx="11258700" cy="156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rPr b="1" i="1" lang="en-US" sz="5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Creates most of your problems: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1675964" y="5203794"/>
            <a:ext cx="18021599" cy="50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Lato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Too busy</a:t>
            </a:r>
            <a:endParaRPr b="0" i="0" sz="4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Work bouncing back to your desk </a:t>
            </a:r>
            <a:endParaRPr b="0" i="0" sz="4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Poor processes</a:t>
            </a:r>
            <a:endParaRPr b="0" i="0" sz="4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Lato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Too many errors</a:t>
            </a:r>
            <a:endParaRPr b="0" i="0" sz="4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Lato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Poor use of technology</a:t>
            </a:r>
            <a:endParaRPr b="0" i="0" sz="4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Remedial “chats” with poor performers</a:t>
            </a:r>
            <a:endParaRPr b="0" i="0" sz="4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Lato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Managing people out</a:t>
            </a:r>
            <a:endParaRPr b="0" i="0" sz="4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Constantly recruiting </a:t>
            </a:r>
            <a:endParaRPr b="0" i="0" sz="4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-4572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AutoNum type="arabicPeriod"/>
            </a:pPr>
            <a:r>
              <a:rPr b="0" i="0" lang="en-US" sz="4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No time for marketing</a:t>
            </a:r>
            <a:endParaRPr b="0" i="0" sz="4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1143000" marR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oogle Shape;80;p16"/>
          <p:cNvGrpSpPr/>
          <p:nvPr/>
        </p:nvGrpSpPr>
        <p:grpSpPr>
          <a:xfrm>
            <a:off x="9546303" y="2015200"/>
            <a:ext cx="5468912" cy="2809443"/>
            <a:chOff x="5791201" y="8460169"/>
            <a:chExt cx="15620999" cy="3056400"/>
          </a:xfrm>
        </p:grpSpPr>
        <p:sp>
          <p:nvSpPr>
            <p:cNvPr id="81" name="Google Shape;81;p16"/>
            <p:cNvSpPr/>
            <p:nvPr/>
          </p:nvSpPr>
          <p:spPr>
            <a:xfrm flipH="1">
              <a:off x="5791201" y="8460169"/>
              <a:ext cx="15620999" cy="3056400"/>
            </a:xfrm>
            <a:prstGeom prst="homePlate">
              <a:avLst>
                <a:gd fmla="val 0" name="adj"/>
              </a:avLst>
            </a:prstGeom>
            <a:gradFill>
              <a:gsLst>
                <a:gs pos="0">
                  <a:srgbClr val="F08420"/>
                </a:gs>
                <a:gs pos="46000">
                  <a:srgbClr val="DB4927"/>
                </a:gs>
                <a:gs pos="100000">
                  <a:srgbClr val="CD252C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t/>
              </a:r>
              <a:endParaRPr b="1" i="0" sz="4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2" name="Google Shape;82;p16"/>
            <p:cNvSpPr txBox="1"/>
            <p:nvPr/>
          </p:nvSpPr>
          <p:spPr>
            <a:xfrm>
              <a:off x="6629182" y="8819974"/>
              <a:ext cx="13944901" cy="23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0"/>
                <a:buFont typeface="Arial"/>
                <a:buNone/>
              </a:pPr>
              <a:r>
                <a:rPr b="1" i="1" lang="en-US" sz="80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You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3" name="Google Shape;83;p16"/>
          <p:cNvGrpSpPr/>
          <p:nvPr/>
        </p:nvGrpSpPr>
        <p:grpSpPr>
          <a:xfrm>
            <a:off x="4236309" y="5610839"/>
            <a:ext cx="7748016" cy="2483019"/>
            <a:chOff x="5791201" y="8460169"/>
            <a:chExt cx="15620999" cy="3056400"/>
          </a:xfrm>
        </p:grpSpPr>
        <p:sp>
          <p:nvSpPr>
            <p:cNvPr id="84" name="Google Shape;84;p16"/>
            <p:cNvSpPr/>
            <p:nvPr/>
          </p:nvSpPr>
          <p:spPr>
            <a:xfrm flipH="1">
              <a:off x="5791201" y="8460169"/>
              <a:ext cx="15620999" cy="3056400"/>
            </a:xfrm>
            <a:prstGeom prst="homePlate">
              <a:avLst>
                <a:gd fmla="val 0" name="adj"/>
              </a:avLst>
            </a:prstGeom>
            <a:gradFill>
              <a:gsLst>
                <a:gs pos="0">
                  <a:srgbClr val="F08420"/>
                </a:gs>
                <a:gs pos="46000">
                  <a:srgbClr val="DB4927"/>
                </a:gs>
                <a:gs pos="100000">
                  <a:srgbClr val="CD252C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1" i="0" sz="3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5" name="Google Shape;85;p16"/>
            <p:cNvSpPr txBox="1"/>
            <p:nvPr/>
          </p:nvSpPr>
          <p:spPr>
            <a:xfrm>
              <a:off x="6210191" y="8819974"/>
              <a:ext cx="14783100" cy="23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i="1" lang="en-US" sz="72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Administrator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6" name="Google Shape;86;p16"/>
          <p:cNvGrpSpPr/>
          <p:nvPr/>
        </p:nvGrpSpPr>
        <p:grpSpPr>
          <a:xfrm>
            <a:off x="12999309" y="5610840"/>
            <a:ext cx="7748016" cy="2483019"/>
            <a:chOff x="5791200" y="8460169"/>
            <a:chExt cx="15621000" cy="3056400"/>
          </a:xfrm>
        </p:grpSpPr>
        <p:sp>
          <p:nvSpPr>
            <p:cNvPr id="87" name="Google Shape;87;p16"/>
            <p:cNvSpPr/>
            <p:nvPr/>
          </p:nvSpPr>
          <p:spPr>
            <a:xfrm flipH="1">
              <a:off x="5791200" y="8460169"/>
              <a:ext cx="15621000" cy="3056400"/>
            </a:xfrm>
            <a:prstGeom prst="homePlate">
              <a:avLst>
                <a:gd fmla="val 0" name="adj"/>
              </a:avLst>
            </a:prstGeom>
            <a:gradFill>
              <a:gsLst>
                <a:gs pos="0">
                  <a:srgbClr val="F08420"/>
                </a:gs>
                <a:gs pos="46000">
                  <a:srgbClr val="DB4927"/>
                </a:gs>
                <a:gs pos="100000">
                  <a:srgbClr val="CD252C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1" i="0" sz="3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88" name="Google Shape;88;p16"/>
            <p:cNvSpPr txBox="1"/>
            <p:nvPr/>
          </p:nvSpPr>
          <p:spPr>
            <a:xfrm>
              <a:off x="6210191" y="8819974"/>
              <a:ext cx="14783100" cy="23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i="1" lang="en-US" sz="72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Paraplanner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7"/>
          <p:cNvGrpSpPr/>
          <p:nvPr/>
        </p:nvGrpSpPr>
        <p:grpSpPr>
          <a:xfrm>
            <a:off x="9546303" y="2015200"/>
            <a:ext cx="5468912" cy="2809443"/>
            <a:chOff x="5791200" y="8460169"/>
            <a:chExt cx="15621000" cy="3056400"/>
          </a:xfrm>
        </p:grpSpPr>
        <p:sp>
          <p:nvSpPr>
            <p:cNvPr id="95" name="Google Shape;95;p17"/>
            <p:cNvSpPr/>
            <p:nvPr/>
          </p:nvSpPr>
          <p:spPr>
            <a:xfrm flipH="1">
              <a:off x="5791200" y="8460169"/>
              <a:ext cx="15621000" cy="3056400"/>
            </a:xfrm>
            <a:prstGeom prst="homePlate">
              <a:avLst>
                <a:gd fmla="val 0" name="adj"/>
              </a:avLst>
            </a:prstGeom>
            <a:gradFill>
              <a:gsLst>
                <a:gs pos="0">
                  <a:srgbClr val="F08420"/>
                </a:gs>
                <a:gs pos="46000">
                  <a:srgbClr val="DB4927"/>
                </a:gs>
                <a:gs pos="100000">
                  <a:srgbClr val="CD252C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t/>
              </a:r>
              <a:endParaRPr b="1" i="0" sz="4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6" name="Google Shape;96;p17"/>
            <p:cNvSpPr txBox="1"/>
            <p:nvPr/>
          </p:nvSpPr>
          <p:spPr>
            <a:xfrm>
              <a:off x="6629182" y="8819974"/>
              <a:ext cx="13944900" cy="23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0"/>
                <a:buFont typeface="Arial"/>
                <a:buNone/>
              </a:pPr>
              <a:r>
                <a:rPr b="1" i="1" lang="en-US" sz="80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You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7" name="Google Shape;97;p17"/>
          <p:cNvGrpSpPr/>
          <p:nvPr/>
        </p:nvGrpSpPr>
        <p:grpSpPr>
          <a:xfrm>
            <a:off x="4236309" y="5610840"/>
            <a:ext cx="7748016" cy="2483019"/>
            <a:chOff x="5791200" y="8460169"/>
            <a:chExt cx="15621000" cy="3056400"/>
          </a:xfrm>
        </p:grpSpPr>
        <p:sp>
          <p:nvSpPr>
            <p:cNvPr id="98" name="Google Shape;98;p17"/>
            <p:cNvSpPr/>
            <p:nvPr/>
          </p:nvSpPr>
          <p:spPr>
            <a:xfrm flipH="1">
              <a:off x="5791200" y="8460169"/>
              <a:ext cx="15621000" cy="3056400"/>
            </a:xfrm>
            <a:prstGeom prst="homePlate">
              <a:avLst>
                <a:gd fmla="val 0" name="adj"/>
              </a:avLst>
            </a:prstGeom>
            <a:gradFill>
              <a:gsLst>
                <a:gs pos="0">
                  <a:srgbClr val="F08420"/>
                </a:gs>
                <a:gs pos="46000">
                  <a:srgbClr val="DB4927"/>
                </a:gs>
                <a:gs pos="100000">
                  <a:srgbClr val="CD252C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1" i="0" sz="3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99" name="Google Shape;99;p17"/>
            <p:cNvSpPr txBox="1"/>
            <p:nvPr/>
          </p:nvSpPr>
          <p:spPr>
            <a:xfrm>
              <a:off x="6210191" y="8819974"/>
              <a:ext cx="14783100" cy="23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i="1" lang="en-US" sz="72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Administrator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00" name="Google Shape;100;p17"/>
          <p:cNvGrpSpPr/>
          <p:nvPr/>
        </p:nvGrpSpPr>
        <p:grpSpPr>
          <a:xfrm>
            <a:off x="12999309" y="5610840"/>
            <a:ext cx="7748016" cy="2483019"/>
            <a:chOff x="5791200" y="8460169"/>
            <a:chExt cx="15621000" cy="3056400"/>
          </a:xfrm>
        </p:grpSpPr>
        <p:sp>
          <p:nvSpPr>
            <p:cNvPr id="101" name="Google Shape;101;p17"/>
            <p:cNvSpPr/>
            <p:nvPr/>
          </p:nvSpPr>
          <p:spPr>
            <a:xfrm flipH="1">
              <a:off x="5791200" y="8460169"/>
              <a:ext cx="15621000" cy="3056400"/>
            </a:xfrm>
            <a:prstGeom prst="homePlate">
              <a:avLst>
                <a:gd fmla="val 0" name="adj"/>
              </a:avLst>
            </a:prstGeom>
            <a:gradFill>
              <a:gsLst>
                <a:gs pos="0">
                  <a:srgbClr val="F08420"/>
                </a:gs>
                <a:gs pos="46000">
                  <a:srgbClr val="DB4927"/>
                </a:gs>
                <a:gs pos="100000">
                  <a:srgbClr val="CD252C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1" i="0" sz="3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02" name="Google Shape;102;p17"/>
            <p:cNvSpPr txBox="1"/>
            <p:nvPr/>
          </p:nvSpPr>
          <p:spPr>
            <a:xfrm>
              <a:off x="6210191" y="8819974"/>
              <a:ext cx="14783100" cy="23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i="1" lang="en-US" sz="72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Paraplanner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3" name="Google Shape;103;p17"/>
          <p:cNvSpPr txBox="1"/>
          <p:nvPr/>
        </p:nvSpPr>
        <p:spPr>
          <a:xfrm>
            <a:off x="5247675" y="9207375"/>
            <a:ext cx="13973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b="0" i="0" lang="en-US" sz="6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Experienced and brilliant</a:t>
            </a:r>
            <a:endParaRPr b="0" i="0" sz="6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Google Shape;109;p18"/>
          <p:cNvGrpSpPr/>
          <p:nvPr/>
        </p:nvGrpSpPr>
        <p:grpSpPr>
          <a:xfrm>
            <a:off x="9546303" y="2015200"/>
            <a:ext cx="5468912" cy="2809443"/>
            <a:chOff x="5791201" y="8460169"/>
            <a:chExt cx="15620999" cy="3056400"/>
          </a:xfrm>
        </p:grpSpPr>
        <p:sp>
          <p:nvSpPr>
            <p:cNvPr id="110" name="Google Shape;110;p18"/>
            <p:cNvSpPr/>
            <p:nvPr/>
          </p:nvSpPr>
          <p:spPr>
            <a:xfrm flipH="1">
              <a:off x="5791201" y="8460169"/>
              <a:ext cx="15620999" cy="3056400"/>
            </a:xfrm>
            <a:prstGeom prst="homePlate">
              <a:avLst>
                <a:gd fmla="val 0" name="adj"/>
              </a:avLst>
            </a:prstGeom>
            <a:gradFill>
              <a:gsLst>
                <a:gs pos="0">
                  <a:srgbClr val="F08420"/>
                </a:gs>
                <a:gs pos="46000">
                  <a:srgbClr val="DB4927"/>
                </a:gs>
                <a:gs pos="100000">
                  <a:srgbClr val="CD252C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Arial"/>
                <a:buNone/>
              </a:pPr>
              <a:r>
                <a:t/>
              </a:r>
              <a:endParaRPr b="1" i="0" sz="4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1" name="Google Shape;111;p18"/>
            <p:cNvSpPr txBox="1"/>
            <p:nvPr/>
          </p:nvSpPr>
          <p:spPr>
            <a:xfrm>
              <a:off x="6629182" y="8819974"/>
              <a:ext cx="13944901" cy="23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8000"/>
                <a:buFont typeface="Arial"/>
                <a:buNone/>
              </a:pPr>
              <a:r>
                <a:rPr b="1" i="1" lang="en-US" sz="80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You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2" name="Google Shape;112;p18"/>
          <p:cNvGrpSpPr/>
          <p:nvPr/>
        </p:nvGrpSpPr>
        <p:grpSpPr>
          <a:xfrm>
            <a:off x="4236309" y="8506439"/>
            <a:ext cx="7748016" cy="2483019"/>
            <a:chOff x="5791201" y="8460169"/>
            <a:chExt cx="15620999" cy="3056400"/>
          </a:xfrm>
        </p:grpSpPr>
        <p:sp>
          <p:nvSpPr>
            <p:cNvPr id="113" name="Google Shape;113;p18"/>
            <p:cNvSpPr/>
            <p:nvPr/>
          </p:nvSpPr>
          <p:spPr>
            <a:xfrm flipH="1">
              <a:off x="5791201" y="8460169"/>
              <a:ext cx="15620999" cy="3056400"/>
            </a:xfrm>
            <a:prstGeom prst="homePlate">
              <a:avLst>
                <a:gd fmla="val 0" name="adj"/>
              </a:avLst>
            </a:prstGeom>
            <a:gradFill>
              <a:gsLst>
                <a:gs pos="0">
                  <a:srgbClr val="F08420"/>
                </a:gs>
                <a:gs pos="46000">
                  <a:srgbClr val="DB4927"/>
                </a:gs>
                <a:gs pos="100000">
                  <a:srgbClr val="CD252C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1" i="0" sz="3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4" name="Google Shape;114;p18"/>
            <p:cNvSpPr txBox="1"/>
            <p:nvPr/>
          </p:nvSpPr>
          <p:spPr>
            <a:xfrm>
              <a:off x="6210191" y="8819974"/>
              <a:ext cx="14783100" cy="23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i="1" lang="en-US" sz="72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Administrator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18"/>
          <p:cNvGrpSpPr/>
          <p:nvPr/>
        </p:nvGrpSpPr>
        <p:grpSpPr>
          <a:xfrm>
            <a:off x="8459492" y="5347861"/>
            <a:ext cx="7748016" cy="2483019"/>
            <a:chOff x="15930716" y="8460169"/>
            <a:chExt cx="15620999" cy="3056400"/>
          </a:xfrm>
        </p:grpSpPr>
        <p:sp>
          <p:nvSpPr>
            <p:cNvPr id="116" name="Google Shape;116;p18"/>
            <p:cNvSpPr/>
            <p:nvPr/>
          </p:nvSpPr>
          <p:spPr>
            <a:xfrm flipH="1">
              <a:off x="15930716" y="8460169"/>
              <a:ext cx="15620999" cy="3056400"/>
            </a:xfrm>
            <a:prstGeom prst="homePlate">
              <a:avLst>
                <a:gd fmla="val 0" name="adj"/>
              </a:avLst>
            </a:prstGeom>
            <a:solidFill>
              <a:srgbClr val="B00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1" i="0" sz="3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17" name="Google Shape;117;p18"/>
            <p:cNvSpPr txBox="1"/>
            <p:nvPr/>
          </p:nvSpPr>
          <p:spPr>
            <a:xfrm>
              <a:off x="16349706" y="8819974"/>
              <a:ext cx="14783100" cy="2336700"/>
            </a:xfrm>
            <a:prstGeom prst="rect">
              <a:avLst/>
            </a:prstGeom>
            <a:solidFill>
              <a:srgbClr val="B0000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i="1" lang="en-US" sz="72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Practice Manager</a:t>
              </a:r>
              <a:endParaRPr b="0" i="1" sz="44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8" name="Google Shape;118;p18"/>
          <p:cNvGrpSpPr/>
          <p:nvPr/>
        </p:nvGrpSpPr>
        <p:grpSpPr>
          <a:xfrm>
            <a:off x="12846909" y="8430240"/>
            <a:ext cx="7748016" cy="2483019"/>
            <a:chOff x="5791200" y="8460169"/>
            <a:chExt cx="15621000" cy="3056400"/>
          </a:xfrm>
        </p:grpSpPr>
        <p:sp>
          <p:nvSpPr>
            <p:cNvPr id="119" name="Google Shape;119;p18"/>
            <p:cNvSpPr/>
            <p:nvPr/>
          </p:nvSpPr>
          <p:spPr>
            <a:xfrm flipH="1">
              <a:off x="5791200" y="8460169"/>
              <a:ext cx="15621000" cy="3056400"/>
            </a:xfrm>
            <a:prstGeom prst="homePlate">
              <a:avLst>
                <a:gd fmla="val 0" name="adj"/>
              </a:avLst>
            </a:prstGeom>
            <a:gradFill>
              <a:gsLst>
                <a:gs pos="0">
                  <a:srgbClr val="F08420"/>
                </a:gs>
                <a:gs pos="46000">
                  <a:srgbClr val="DB4927"/>
                </a:gs>
                <a:gs pos="100000">
                  <a:srgbClr val="CD252C"/>
                </a:gs>
              </a:gsLst>
              <a:path path="circle">
                <a:fillToRect b="100%" l="100%"/>
              </a:path>
              <a:tileRect r="-100%" t="-100%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1" i="0" sz="36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20" name="Google Shape;120;p18"/>
            <p:cNvSpPr txBox="1"/>
            <p:nvPr/>
          </p:nvSpPr>
          <p:spPr>
            <a:xfrm>
              <a:off x="6210191" y="8819974"/>
              <a:ext cx="14783100" cy="2336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7200"/>
                <a:buFont typeface="Arial"/>
                <a:buNone/>
              </a:pPr>
              <a:r>
                <a:rPr b="1" i="1" lang="en-US" sz="7200" u="none" cap="none" strike="noStrik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 Paraplanner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Theme">
  <a:themeElements>
    <a:clrScheme name="Custom 50">
      <a:dk1>
        <a:srgbClr val="737572"/>
      </a:dk1>
      <a:lt1>
        <a:srgbClr val="FFFFFF"/>
      </a:lt1>
      <a:dk2>
        <a:srgbClr val="1B1B1A"/>
      </a:dk2>
      <a:lt2>
        <a:srgbClr val="FFFFFF"/>
      </a:lt2>
      <a:accent1>
        <a:srgbClr val="971A1E"/>
      </a:accent1>
      <a:accent2>
        <a:srgbClr val="FFC20F"/>
      </a:accent2>
      <a:accent3>
        <a:srgbClr val="971A1E"/>
      </a:accent3>
      <a:accent4>
        <a:srgbClr val="FFFF00"/>
      </a:accent4>
      <a:accent5>
        <a:srgbClr val="363735"/>
      </a:accent5>
      <a:accent6>
        <a:srgbClr val="6D6F6B"/>
      </a:accent6>
      <a:hlink>
        <a:srgbClr val="971A1E"/>
      </a:hlink>
      <a:folHlink>
        <a:srgbClr val="971A1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