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9" r:id="rId3"/>
    <p:sldMasterId id="2147483700" r:id="rId4"/>
    <p:sldMasterId id="2147483701" r:id="rId5"/>
    <p:sldMasterId id="214748370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Lst>
  <p:sldSz cy="13716000" cx="24377650"/>
  <p:notesSz cx="6858000" cy="9144000"/>
  <p:embeddedFontLst>
    <p:embeddedFont>
      <p:font typeface="Lato"/>
      <p:regular r:id="rId128"/>
      <p:bold r:id="rId129"/>
      <p:italic r:id="rId130"/>
      <p:boldItalic r:id="rId131"/>
    </p:embeddedFont>
    <p:embeddedFont>
      <p:font typeface="Lato Light"/>
      <p:regular r:id="rId132"/>
      <p:bold r:id="rId133"/>
      <p:italic r:id="rId134"/>
      <p:boldItalic r:id="rId1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font" Target="fonts/Lato-bold.fntdata"/><Relationship Id="rId128" Type="http://schemas.openxmlformats.org/officeDocument/2006/relationships/font" Target="fonts/Lato-regular.fntdata"/><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2" Type="http://schemas.openxmlformats.org/officeDocument/2006/relationships/font" Target="fonts/LatoLight-regular.fntdata"/><Relationship Id="rId131" Type="http://schemas.openxmlformats.org/officeDocument/2006/relationships/font" Target="fonts/Lato-boldItalic.fntdata"/><Relationship Id="rId130" Type="http://schemas.openxmlformats.org/officeDocument/2006/relationships/font" Target="fonts/Lato-italic.fntdata"/><Relationship Id="rId135" Type="http://schemas.openxmlformats.org/officeDocument/2006/relationships/font" Target="fonts/LatoLight-boldItalic.fntdata"/><Relationship Id="rId134" Type="http://schemas.openxmlformats.org/officeDocument/2006/relationships/font" Target="fonts/LatoLight-italic.fntdata"/><Relationship Id="rId133" Type="http://schemas.openxmlformats.org/officeDocument/2006/relationships/font" Target="fonts/LatoLight-bold.fntdata"/><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227" name="Google Shape;227;p1: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38" name="Google Shape;338;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6" name="Google Shape;1396;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97" name="Google Shape;1397;p1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p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2" name="Google Shape;1412;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13" name="Google Shape;1413;p1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4" name="Google Shape;1474;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75" name="Google Shape;1475;p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4" name="Google Shape;1484;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85" name="Google Shape;1485;p1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7" name="Google Shape;1547;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48" name="Google Shape;1548;p1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p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0" name="Google Shape;1610;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11" name="Google Shape;1611;p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4" name="Google Shape;1674;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75" name="Google Shape;1675;p1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p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3" name="Google Shape;1683;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84" name="Google Shape;1684;p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p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1" name="Google Shape;1691;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92" name="Google Shape;1692;p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p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4" name="Google Shape;1704;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05" name="Google Shape;1705;p1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50" name="Google Shape;350;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p1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714" name="Google Shape;1714;p11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p11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723" name="Google Shape;1723;p11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p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0" name="Google Shape;1730;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31" name="Google Shape;1731;p1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p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0" name="Google Shape;1740;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41" name="Google Shape;1741;p1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p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0" name="Google Shape;1750;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51" name="Google Shape;1751;p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p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2" name="Google Shape;1762;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63" name="Google Shape;1763;p1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0" name="Shape 1770"/>
        <p:cNvGrpSpPr/>
        <p:nvPr/>
      </p:nvGrpSpPr>
      <p:grpSpPr>
        <a:xfrm>
          <a:off x="0" y="0"/>
          <a:ext cx="0" cy="0"/>
          <a:chOff x="0" y="0"/>
          <a:chExt cx="0" cy="0"/>
        </a:xfrm>
      </p:grpSpPr>
      <p:sp>
        <p:nvSpPr>
          <p:cNvPr id="1771" name="Google Shape;1771;p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2" name="Google Shape;1772;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73" name="Google Shape;1773;p1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p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5" name="Google Shape;1785;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86" name="Google Shape;1786;p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97" name="Google Shape;1797;p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8" name="Shape 1808"/>
        <p:cNvGrpSpPr/>
        <p:nvPr/>
      </p:nvGrpSpPr>
      <p:grpSpPr>
        <a:xfrm>
          <a:off x="0" y="0"/>
          <a:ext cx="0" cy="0"/>
          <a:chOff x="0" y="0"/>
          <a:chExt cx="0" cy="0"/>
        </a:xfrm>
      </p:grpSpPr>
      <p:sp>
        <p:nvSpPr>
          <p:cNvPr id="1809" name="Google Shape;1809;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810" name="Google Shape;1810;p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66" name="Google Shape;366;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p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3" name="Google Shape;1823;p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1824" name="Google Shape;1824;p12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76" name="Google Shape;376;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385" name="Google Shape;38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405" name="Google Shape;405;p1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13" name="Google Shape;413;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23" name="Google Shape;42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435" name="Google Shape;435;p1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46" name="Google Shape;446;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42" name="Google Shape;242;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60" name="Google Shape;460;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73" name="Google Shape;473;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81" name="Google Shape;481;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89" name="Google Shape;489;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03" name="Google Shape;503;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12" name="Google Shape;512;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26" name="Google Shape;526;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37" name="Google Shape;537;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48" name="Google Shape;548;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59" name="Google Shape;559;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2" name="Google Shape;252;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67" name="Google Shape;567;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77" name="Google Shape;57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91" name="Google Shape;591;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02" name="Google Shape;602;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3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611" name="Google Shape;611;p3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18" name="Google Shape;618;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28" name="Google Shape;628;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38" name="Google Shape;638;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49" name="Google Shape;649;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61" name="Google Shape;661;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4" name="Google Shape;264;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74" name="Google Shape;674;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4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685" name="Google Shape;685;p4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92" name="Google Shape;692;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05" name="Google Shape;705;p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15" name="Google Shape;715;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22" name="Google Shape;722;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32" name="Google Shape;732;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39" name="Google Shape;739;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52" name="Google Shape;752;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65" name="Google Shape;765;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76" name="Google Shape;276;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78" name="Google Shape;778;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96" name="Google Shape;796;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19" name="Google Shape;819;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40" name="Google Shape;840;p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62" name="Google Shape;862;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75" name="Google Shape;875;p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88" name="Google Shape;888;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4" name="Google Shape;894;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95" name="Google Shape;895;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07" name="Google Shape;907;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19" name="Google Shape;919;p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86" name="Google Shape;286;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1" name="Google Shape;931;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32" name="Google Shape;932;p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42" name="Google Shape;942;p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52" name="Google Shape;952;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64" name="Google Shape;964;p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5" name="Google Shape;975;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76" name="Google Shape;976;p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83" name="Google Shape;983;p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95" name="Google Shape;995;p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6" name="Google Shape;1006;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07" name="Google Shape;1007;p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19" name="Google Shape;1019;p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1" name="Google Shape;1031;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32" name="Google Shape;1032;p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98" name="Google Shape;298;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3" name="Google Shape;1043;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44" name="Google Shape;1044;p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56" name="Google Shape;1056;p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69" name="Google Shape;1069;p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76" name="Google Shape;1076;p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88" name="Google Shape;1088;p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01" name="Google Shape;1101;p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11" name="Google Shape;1111;p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3" name="Google Shape;1123;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24" name="Google Shape;1124;p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0" name="Google Shape;1130;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31" name="Google Shape;1131;p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0" name="Google Shape;1140;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41" name="Google Shape;1141;p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13" name="Google Shape;313;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2" name="Google Shape;1152;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53" name="Google Shape;1153;p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9" name="Google Shape;1159;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60" name="Google Shape;1160;p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1" name="Google Shape;1171;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72" name="Google Shape;1172;p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3" name="Google Shape;1183;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84" name="Google Shape;1184;p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6" name="Google Shape;1196;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97" name="Google Shape;1197;p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5" name="Google Shape;1205;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06" name="Google Shape;1206;p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3" name="Google Shape;1213;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14" name="Google Shape;1214;p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6" name="Google Shape;1226;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27" name="Google Shape;1227;p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39" name="Google Shape;1239;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52" name="Google Shape;1252;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28" name="Google Shape;328;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9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265" name="Google Shape;1265;p9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75" name="Google Shape;1275;p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4" name="Google Shape;1284;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85" name="Google Shape;1285;p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4" name="Google Shape;1294;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95" name="Google Shape;1295;p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3" name="Google Shape;1303;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04" name="Google Shape;1304;p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6" name="Google Shape;1316;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17" name="Google Shape;1317;p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9" name="Google Shape;1329;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30" name="Google Shape;1330;p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7" name="Google Shape;1347;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48" name="Google Shape;1348;p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0" name="Google Shape;1370;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71" name="Google Shape;1371;p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3" name="Google Shape;1383;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84" name="Google Shape;1384;p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laceholder">
  <p:cSld name="Big Image Placeholder">
    <p:spTree>
      <p:nvGrpSpPr>
        <p:cNvPr id="16" name="Shape 16"/>
        <p:cNvGrpSpPr/>
        <p:nvPr/>
      </p:nvGrpSpPr>
      <p:grpSpPr>
        <a:xfrm>
          <a:off x="0" y="0"/>
          <a:ext cx="0" cy="0"/>
          <a:chOff x="0" y="0"/>
          <a:chExt cx="0" cy="0"/>
        </a:xfrm>
      </p:grpSpPr>
      <p:sp>
        <p:nvSpPr>
          <p:cNvPr id="17" name="Google Shape;17;p2"/>
          <p:cNvSpPr/>
          <p:nvPr>
            <p:ph idx="2" type="pic"/>
          </p:nvPr>
        </p:nvSpPr>
        <p:spPr>
          <a:xfrm>
            <a:off x="-3176" y="0"/>
            <a:ext cx="24377701"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ig Image Placeholder">
  <p:cSld name="5_Big Image Placeholder">
    <p:spTree>
      <p:nvGrpSpPr>
        <p:cNvPr id="43" name="Shape 43"/>
        <p:cNvGrpSpPr/>
        <p:nvPr/>
      </p:nvGrpSpPr>
      <p:grpSpPr>
        <a:xfrm>
          <a:off x="0" y="0"/>
          <a:ext cx="0" cy="0"/>
          <a:chOff x="0" y="0"/>
          <a:chExt cx="0" cy="0"/>
        </a:xfrm>
      </p:grpSpPr>
      <p:sp>
        <p:nvSpPr>
          <p:cNvPr id="44" name="Google Shape;44;p11"/>
          <p:cNvSpPr/>
          <p:nvPr>
            <p:ph idx="2" type="pic"/>
          </p:nvPr>
        </p:nvSpPr>
        <p:spPr>
          <a:xfrm>
            <a:off x="1541462"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5" name="Google Shape;45;p11"/>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6" name="Google Shape;46;p11"/>
          <p:cNvSpPr/>
          <p:nvPr>
            <p:ph idx="4" type="pic"/>
          </p:nvPr>
        </p:nvSpPr>
        <p:spPr>
          <a:xfrm>
            <a:off x="12301785"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7" name="Google Shape;47;p11"/>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One">
  <p:cSld name="1_Portfolio One">
    <p:spTree>
      <p:nvGrpSpPr>
        <p:cNvPr id="48" name="Shape 48"/>
        <p:cNvGrpSpPr/>
        <p:nvPr/>
      </p:nvGrpSpPr>
      <p:grpSpPr>
        <a:xfrm>
          <a:off x="0" y="0"/>
          <a:ext cx="0" cy="0"/>
          <a:chOff x="0" y="0"/>
          <a:chExt cx="0" cy="0"/>
        </a:xfrm>
      </p:grpSpPr>
      <p:sp>
        <p:nvSpPr>
          <p:cNvPr id="49" name="Google Shape;49;p12"/>
          <p:cNvSpPr/>
          <p:nvPr>
            <p:ph idx="2" type="pic"/>
          </p:nvPr>
        </p:nvSpPr>
        <p:spPr>
          <a:xfrm>
            <a:off x="1541462"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0" name="Google Shape;50;p12"/>
          <p:cNvSpPr/>
          <p:nvPr>
            <p:ph idx="3" type="pic"/>
          </p:nvPr>
        </p:nvSpPr>
        <p:spPr>
          <a:xfrm>
            <a:off x="5020746"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1" name="Google Shape;51;p12"/>
          <p:cNvSpPr/>
          <p:nvPr>
            <p:ph idx="4" type="pic"/>
          </p:nvPr>
        </p:nvSpPr>
        <p:spPr>
          <a:xfrm>
            <a:off x="1541462"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2" name="Google Shape;52;p12"/>
          <p:cNvSpPr/>
          <p:nvPr>
            <p:ph idx="5" type="pic"/>
          </p:nvPr>
        </p:nvSpPr>
        <p:spPr>
          <a:xfrm>
            <a:off x="5020746"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3" name="Google Shape;53;p12"/>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4" name="Google Shape;54;p12"/>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5" name="Google Shape;55;p12"/>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6" name="Google Shape;56;p12"/>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ig Image Placeholder">
  <p:cSld name="6_Big Image Placeholder">
    <p:spTree>
      <p:nvGrpSpPr>
        <p:cNvPr id="57" name="Shape 57"/>
        <p:cNvGrpSpPr/>
        <p:nvPr/>
      </p:nvGrpSpPr>
      <p:grpSpPr>
        <a:xfrm>
          <a:off x="0" y="0"/>
          <a:ext cx="0" cy="0"/>
          <a:chOff x="0" y="0"/>
          <a:chExt cx="0" cy="0"/>
        </a:xfrm>
      </p:grpSpPr>
      <p:sp>
        <p:nvSpPr>
          <p:cNvPr id="58" name="Google Shape;58;p13"/>
          <p:cNvSpPr txBox="1"/>
          <p:nvPr>
            <p:ph idx="1" type="body"/>
          </p:nvPr>
        </p:nvSpPr>
        <p:spPr>
          <a:xfrm>
            <a:off x="1800225" y="1514475"/>
            <a:ext cx="20859600" cy="9829800"/>
          </a:xfrm>
          <a:prstGeom prst="rect">
            <a:avLst/>
          </a:prstGeom>
          <a:noFill/>
          <a:ln>
            <a:noFill/>
          </a:ln>
        </p:spPr>
        <p:txBody>
          <a:bodyPr anchorCtr="0" anchor="t" bIns="91425" lIns="91425" spcFirstLastPara="1" rIns="91425" wrap="square" tIns="91425">
            <a:noAutofit/>
          </a:bodyPr>
          <a:lstStyle>
            <a:lvl1pPr indent="-533400" lvl="0" marL="457200" marR="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ig Image Placeholder">
  <p:cSld name="6_Big Image Placeholder">
    <p:spTree>
      <p:nvGrpSpPr>
        <p:cNvPr id="66" name="Shape 66"/>
        <p:cNvGrpSpPr/>
        <p:nvPr/>
      </p:nvGrpSpPr>
      <p:grpSpPr>
        <a:xfrm>
          <a:off x="0" y="0"/>
          <a:ext cx="0" cy="0"/>
          <a:chOff x="0" y="0"/>
          <a:chExt cx="0" cy="0"/>
        </a:xfrm>
      </p:grpSpPr>
      <p:sp>
        <p:nvSpPr>
          <p:cNvPr id="67" name="Google Shape;67;p15"/>
          <p:cNvSpPr/>
          <p:nvPr>
            <p:ph idx="2" type="pic"/>
          </p:nvPr>
        </p:nvSpPr>
        <p:spPr>
          <a:xfrm rot="183134">
            <a:off x="1694760" y="4154960"/>
            <a:ext cx="5335569" cy="5335569"/>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68" name="Google Shape;68;p15"/>
          <p:cNvSpPr/>
          <p:nvPr>
            <p:ph idx="3" type="pic"/>
          </p:nvPr>
        </p:nvSpPr>
        <p:spPr>
          <a:xfrm rot="-507679">
            <a:off x="7161751" y="4277950"/>
            <a:ext cx="5335677" cy="5335677"/>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69" name="Google Shape;69;p15"/>
          <p:cNvSpPr/>
          <p:nvPr>
            <p:ph idx="4" type="pic"/>
          </p:nvPr>
        </p:nvSpPr>
        <p:spPr>
          <a:xfrm rot="171136">
            <a:off x="11912158" y="4543342"/>
            <a:ext cx="5335510" cy="533551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70" name="Google Shape;70;p15"/>
          <p:cNvSpPr/>
          <p:nvPr>
            <p:ph idx="5" type="pic"/>
          </p:nvPr>
        </p:nvSpPr>
        <p:spPr>
          <a:xfrm rot="-476243">
            <a:off x="17307616" y="4075933"/>
            <a:ext cx="5335618" cy="5335618"/>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laceholder">
  <p:cSld name="Big Image Placeholder">
    <p:spTree>
      <p:nvGrpSpPr>
        <p:cNvPr id="71" name="Shape 71"/>
        <p:cNvGrpSpPr/>
        <p:nvPr/>
      </p:nvGrpSpPr>
      <p:grpSpPr>
        <a:xfrm>
          <a:off x="0" y="0"/>
          <a:ext cx="0" cy="0"/>
          <a:chOff x="0" y="0"/>
          <a:chExt cx="0" cy="0"/>
        </a:xfrm>
      </p:grpSpPr>
      <p:sp>
        <p:nvSpPr>
          <p:cNvPr id="72" name="Google Shape;72;p16"/>
          <p:cNvSpPr/>
          <p:nvPr>
            <p:ph idx="2" type="pic"/>
          </p:nvPr>
        </p:nvSpPr>
        <p:spPr>
          <a:xfrm>
            <a:off x="-3176" y="0"/>
            <a:ext cx="24377701"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rgbClr val="D8D8D8"/>
              </a:buClr>
              <a:buSzPts val="4200"/>
              <a:buFont typeface="Arial"/>
              <a:buNone/>
              <a:defRPr b="0" i="0" sz="4200" u="none" cap="none" strike="noStrike">
                <a:solidFill>
                  <a:srgbClr val="D8D8D8"/>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73" name="Shape 7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ig Image Placeholder">
  <p:cSld name="3_Big Image Placeholder">
    <p:spTree>
      <p:nvGrpSpPr>
        <p:cNvPr id="74" name="Shape 74"/>
        <p:cNvGrpSpPr/>
        <p:nvPr/>
      </p:nvGrpSpPr>
      <p:grpSpPr>
        <a:xfrm>
          <a:off x="0" y="0"/>
          <a:ext cx="0" cy="0"/>
          <a:chOff x="0" y="0"/>
          <a:chExt cx="0" cy="0"/>
        </a:xfrm>
      </p:grpSpPr>
      <p:sp>
        <p:nvSpPr>
          <p:cNvPr id="75" name="Google Shape;75;p18"/>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76" name="Google Shape;76;p18"/>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ig Image Placeholder">
  <p:cSld name="7_Big Image Placeholder">
    <p:spTree>
      <p:nvGrpSpPr>
        <p:cNvPr id="77" name="Shape 77"/>
        <p:cNvGrpSpPr/>
        <p:nvPr/>
      </p:nvGrpSpPr>
      <p:grpSpPr>
        <a:xfrm>
          <a:off x="0" y="0"/>
          <a:ext cx="0" cy="0"/>
          <a:chOff x="0" y="0"/>
          <a:chExt cx="0" cy="0"/>
        </a:xfrm>
      </p:grpSpPr>
      <p:sp>
        <p:nvSpPr>
          <p:cNvPr id="78" name="Google Shape;78;p19"/>
          <p:cNvSpPr/>
          <p:nvPr>
            <p:ph idx="2" type="pic"/>
          </p:nvPr>
        </p:nvSpPr>
        <p:spPr>
          <a:xfrm rot="183051">
            <a:off x="4487545" y="2920692"/>
            <a:ext cx="7525065" cy="7525065"/>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79" name="Google Shape;79;p19"/>
          <p:cNvSpPr/>
          <p:nvPr>
            <p:ph idx="3" type="pic"/>
          </p:nvPr>
        </p:nvSpPr>
        <p:spPr>
          <a:xfrm rot="-507712">
            <a:off x="12207415" y="2920724"/>
            <a:ext cx="7524916" cy="7524916"/>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ig Image Placeholder">
  <p:cSld name="8_Big Image Placeholder">
    <p:spTree>
      <p:nvGrpSpPr>
        <p:cNvPr id="80" name="Shape 80"/>
        <p:cNvGrpSpPr/>
        <p:nvPr/>
      </p:nvGrpSpPr>
      <p:grpSpPr>
        <a:xfrm>
          <a:off x="0" y="0"/>
          <a:ext cx="0" cy="0"/>
          <a:chOff x="0" y="0"/>
          <a:chExt cx="0" cy="0"/>
        </a:xfrm>
      </p:grpSpPr>
      <p:sp>
        <p:nvSpPr>
          <p:cNvPr id="81" name="Google Shape;81;p20"/>
          <p:cNvSpPr/>
          <p:nvPr>
            <p:ph idx="2" type="pic"/>
          </p:nvPr>
        </p:nvSpPr>
        <p:spPr>
          <a:xfrm rot="183008">
            <a:off x="2348271" y="3849966"/>
            <a:ext cx="7013736" cy="7013736"/>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82" name="Google Shape;82;p20"/>
          <p:cNvSpPr/>
          <p:nvPr>
            <p:ph idx="3" type="pic"/>
          </p:nvPr>
        </p:nvSpPr>
        <p:spPr>
          <a:xfrm rot="-294306">
            <a:off x="8620813" y="4018045"/>
            <a:ext cx="7013586" cy="7013586"/>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83" name="Google Shape;83;p20"/>
          <p:cNvSpPr/>
          <p:nvPr>
            <p:ph idx="4" type="pic"/>
          </p:nvPr>
        </p:nvSpPr>
        <p:spPr>
          <a:xfrm rot="171083">
            <a:off x="15502588" y="3542604"/>
            <a:ext cx="7013683" cy="7013683"/>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_clients">
  <p:cSld name="Sta_clients">
    <p:spTree>
      <p:nvGrpSpPr>
        <p:cNvPr id="84" name="Shape 84"/>
        <p:cNvGrpSpPr/>
        <p:nvPr/>
      </p:nvGrpSpPr>
      <p:grpSpPr>
        <a:xfrm>
          <a:off x="0" y="0"/>
          <a:ext cx="0" cy="0"/>
          <a:chOff x="0" y="0"/>
          <a:chExt cx="0" cy="0"/>
        </a:xfrm>
      </p:grpSpPr>
      <p:sp>
        <p:nvSpPr>
          <p:cNvPr id="85" name="Google Shape;85;p21"/>
          <p:cNvSpPr/>
          <p:nvPr>
            <p:ph idx="2" type="pic"/>
          </p:nvPr>
        </p:nvSpPr>
        <p:spPr>
          <a:xfrm>
            <a:off x="-4" y="3517900"/>
            <a:ext cx="22852201"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8"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_clients">
  <p:cSld name="1_Sta_clients">
    <p:spTree>
      <p:nvGrpSpPr>
        <p:cNvPr id="86" name="Shape 86"/>
        <p:cNvGrpSpPr/>
        <p:nvPr/>
      </p:nvGrpSpPr>
      <p:grpSpPr>
        <a:xfrm>
          <a:off x="0" y="0"/>
          <a:ext cx="0" cy="0"/>
          <a:chOff x="0" y="0"/>
          <a:chExt cx="0" cy="0"/>
        </a:xfrm>
      </p:grpSpPr>
      <p:sp>
        <p:nvSpPr>
          <p:cNvPr id="87" name="Google Shape;87;p22"/>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 Image Placeholder">
  <p:cSld name="1_Big Image Placeholder">
    <p:spTree>
      <p:nvGrpSpPr>
        <p:cNvPr id="88" name="Shape 88"/>
        <p:cNvGrpSpPr/>
        <p:nvPr/>
      </p:nvGrpSpPr>
      <p:grpSpPr>
        <a:xfrm>
          <a:off x="0" y="0"/>
          <a:ext cx="0" cy="0"/>
          <a:chOff x="0" y="0"/>
          <a:chExt cx="0" cy="0"/>
        </a:xfrm>
      </p:grpSpPr>
      <p:sp>
        <p:nvSpPr>
          <p:cNvPr id="89" name="Google Shape;89;p23"/>
          <p:cNvSpPr/>
          <p:nvPr>
            <p:ph idx="2" type="pic"/>
          </p:nvPr>
        </p:nvSpPr>
        <p:spPr>
          <a:xfrm>
            <a:off x="2151142"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0" name="Google Shape;90;p23"/>
          <p:cNvSpPr/>
          <p:nvPr>
            <p:ph idx="3" type="pic"/>
          </p:nvPr>
        </p:nvSpPr>
        <p:spPr>
          <a:xfrm>
            <a:off x="6717544"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1" name="Google Shape;91;p23"/>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2" name="Google Shape;92;p23"/>
          <p:cNvSpPr/>
          <p:nvPr>
            <p:ph idx="5" type="pic"/>
          </p:nvPr>
        </p:nvSpPr>
        <p:spPr>
          <a:xfrm>
            <a:off x="15850347"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ig Image Placeholder">
  <p:cSld name="2_Big Image Placeholder">
    <p:spTree>
      <p:nvGrpSpPr>
        <p:cNvPr id="93" name="Shape 93"/>
        <p:cNvGrpSpPr/>
        <p:nvPr/>
      </p:nvGrpSpPr>
      <p:grpSpPr>
        <a:xfrm>
          <a:off x="0" y="0"/>
          <a:ext cx="0" cy="0"/>
          <a:chOff x="0" y="0"/>
          <a:chExt cx="0" cy="0"/>
        </a:xfrm>
      </p:grpSpPr>
      <p:sp>
        <p:nvSpPr>
          <p:cNvPr id="94" name="Google Shape;94;p24"/>
          <p:cNvSpPr/>
          <p:nvPr>
            <p:ph idx="2" type="pic"/>
          </p:nvPr>
        </p:nvSpPr>
        <p:spPr>
          <a:xfrm>
            <a:off x="5519499"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5" name="Google Shape;95;p24"/>
          <p:cNvSpPr/>
          <p:nvPr>
            <p:ph idx="3" type="pic"/>
          </p:nvPr>
        </p:nvSpPr>
        <p:spPr>
          <a:xfrm>
            <a:off x="19805650"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6" name="Google Shape;96;p24"/>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7" name="Google Shape;97;p24"/>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8" name="Google Shape;98;p24"/>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9" name="Google Shape;99;p24"/>
          <p:cNvSpPr/>
          <p:nvPr>
            <p:ph idx="7" type="pic"/>
          </p:nvPr>
        </p:nvSpPr>
        <p:spPr>
          <a:xfrm>
            <a:off x="10254313"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ig Image Placeholder">
  <p:cSld name="4_Big Image Placeholder">
    <p:spTree>
      <p:nvGrpSpPr>
        <p:cNvPr id="100" name="Shape 100"/>
        <p:cNvGrpSpPr/>
        <p:nvPr/>
      </p:nvGrpSpPr>
      <p:grpSpPr>
        <a:xfrm>
          <a:off x="0" y="0"/>
          <a:ext cx="0" cy="0"/>
          <a:chOff x="0" y="0"/>
          <a:chExt cx="0" cy="0"/>
        </a:xfrm>
      </p:grpSpPr>
      <p:sp>
        <p:nvSpPr>
          <p:cNvPr id="101" name="Google Shape;101;p25"/>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2" name="Google Shape;102;p25"/>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3" name="Google Shape;103;p25"/>
          <p:cNvSpPr/>
          <p:nvPr>
            <p:ph idx="4" type="pic"/>
          </p:nvPr>
        </p:nvSpPr>
        <p:spPr>
          <a:xfrm>
            <a:off x="16115233"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ig Image Placeholder">
  <p:cSld name="5_Big Image Placeholder">
    <p:spTree>
      <p:nvGrpSpPr>
        <p:cNvPr id="104" name="Shape 104"/>
        <p:cNvGrpSpPr/>
        <p:nvPr/>
      </p:nvGrpSpPr>
      <p:grpSpPr>
        <a:xfrm>
          <a:off x="0" y="0"/>
          <a:ext cx="0" cy="0"/>
          <a:chOff x="0" y="0"/>
          <a:chExt cx="0" cy="0"/>
        </a:xfrm>
      </p:grpSpPr>
      <p:sp>
        <p:nvSpPr>
          <p:cNvPr id="105" name="Google Shape;105;p26"/>
          <p:cNvSpPr/>
          <p:nvPr>
            <p:ph idx="2" type="pic"/>
          </p:nvPr>
        </p:nvSpPr>
        <p:spPr>
          <a:xfrm>
            <a:off x="1541463"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6" name="Google Shape;106;p26"/>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7" name="Google Shape;107;p26"/>
          <p:cNvSpPr/>
          <p:nvPr>
            <p:ph idx="4" type="pic"/>
          </p:nvPr>
        </p:nvSpPr>
        <p:spPr>
          <a:xfrm>
            <a:off x="12301786"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8" name="Google Shape;108;p26"/>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One">
  <p:cSld name="1_Portfolio One">
    <p:spTree>
      <p:nvGrpSpPr>
        <p:cNvPr id="109" name="Shape 109"/>
        <p:cNvGrpSpPr/>
        <p:nvPr/>
      </p:nvGrpSpPr>
      <p:grpSpPr>
        <a:xfrm>
          <a:off x="0" y="0"/>
          <a:ext cx="0" cy="0"/>
          <a:chOff x="0" y="0"/>
          <a:chExt cx="0" cy="0"/>
        </a:xfrm>
      </p:grpSpPr>
      <p:sp>
        <p:nvSpPr>
          <p:cNvPr id="110" name="Google Shape;110;p27"/>
          <p:cNvSpPr/>
          <p:nvPr>
            <p:ph idx="2" type="pic"/>
          </p:nvPr>
        </p:nvSpPr>
        <p:spPr>
          <a:xfrm>
            <a:off x="1541463"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11" name="Google Shape;111;p27"/>
          <p:cNvSpPr/>
          <p:nvPr>
            <p:ph idx="3" type="pic"/>
          </p:nvPr>
        </p:nvSpPr>
        <p:spPr>
          <a:xfrm>
            <a:off x="5020747"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12" name="Google Shape;112;p27"/>
          <p:cNvSpPr/>
          <p:nvPr>
            <p:ph idx="4" type="pic"/>
          </p:nvPr>
        </p:nvSpPr>
        <p:spPr>
          <a:xfrm>
            <a:off x="1541463"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13" name="Google Shape;113;p27"/>
          <p:cNvSpPr/>
          <p:nvPr>
            <p:ph idx="5" type="pic"/>
          </p:nvPr>
        </p:nvSpPr>
        <p:spPr>
          <a:xfrm>
            <a:off x="5020747"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14" name="Google Shape;114;p27"/>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15" name="Google Shape;115;p27"/>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16" name="Google Shape;116;p27"/>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17" name="Google Shape;117;p27"/>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25" name="Shape 12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laceholder">
  <p:cSld name="Big Image Placeholder">
    <p:spTree>
      <p:nvGrpSpPr>
        <p:cNvPr id="126" name="Shape 126"/>
        <p:cNvGrpSpPr/>
        <p:nvPr/>
      </p:nvGrpSpPr>
      <p:grpSpPr>
        <a:xfrm>
          <a:off x="0" y="0"/>
          <a:ext cx="0" cy="0"/>
          <a:chOff x="0" y="0"/>
          <a:chExt cx="0" cy="0"/>
        </a:xfrm>
      </p:grpSpPr>
      <p:sp>
        <p:nvSpPr>
          <p:cNvPr id="127" name="Google Shape;127;p30"/>
          <p:cNvSpPr/>
          <p:nvPr>
            <p:ph idx="2" type="pic"/>
          </p:nvPr>
        </p:nvSpPr>
        <p:spPr>
          <a:xfrm>
            <a:off x="-3176" y="0"/>
            <a:ext cx="24377701"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_clients">
  <p:cSld name="Sta_clients">
    <p:spTree>
      <p:nvGrpSpPr>
        <p:cNvPr id="128" name="Shape 128"/>
        <p:cNvGrpSpPr/>
        <p:nvPr/>
      </p:nvGrpSpPr>
      <p:grpSpPr>
        <a:xfrm>
          <a:off x="0" y="0"/>
          <a:ext cx="0" cy="0"/>
          <a:chOff x="0" y="0"/>
          <a:chExt cx="0" cy="0"/>
        </a:xfrm>
      </p:grpSpPr>
      <p:sp>
        <p:nvSpPr>
          <p:cNvPr id="129" name="Google Shape;129;p31"/>
          <p:cNvSpPr/>
          <p:nvPr>
            <p:ph idx="2" type="pic"/>
          </p:nvPr>
        </p:nvSpPr>
        <p:spPr>
          <a:xfrm>
            <a:off x="-4" y="3517900"/>
            <a:ext cx="22852201"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_clients">
  <p:cSld name="1_Sta_clients">
    <p:spTree>
      <p:nvGrpSpPr>
        <p:cNvPr id="130" name="Shape 130"/>
        <p:cNvGrpSpPr/>
        <p:nvPr/>
      </p:nvGrpSpPr>
      <p:grpSpPr>
        <a:xfrm>
          <a:off x="0" y="0"/>
          <a:ext cx="0" cy="0"/>
          <a:chOff x="0" y="0"/>
          <a:chExt cx="0" cy="0"/>
        </a:xfrm>
      </p:grpSpPr>
      <p:sp>
        <p:nvSpPr>
          <p:cNvPr id="131" name="Google Shape;131;p32"/>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 name="Shape 1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ig Image Placeholder">
  <p:cSld name="6_Big Image Placeholder">
    <p:spTree>
      <p:nvGrpSpPr>
        <p:cNvPr id="132" name="Shape 132"/>
        <p:cNvGrpSpPr/>
        <p:nvPr/>
      </p:nvGrpSpPr>
      <p:grpSpPr>
        <a:xfrm>
          <a:off x="0" y="0"/>
          <a:ext cx="0" cy="0"/>
          <a:chOff x="0" y="0"/>
          <a:chExt cx="0" cy="0"/>
        </a:xfrm>
      </p:grpSpPr>
      <p:sp>
        <p:nvSpPr>
          <p:cNvPr id="133" name="Google Shape;133;p33"/>
          <p:cNvSpPr txBox="1"/>
          <p:nvPr>
            <p:ph idx="1" type="body"/>
          </p:nvPr>
        </p:nvSpPr>
        <p:spPr>
          <a:xfrm>
            <a:off x="1800225" y="1514475"/>
            <a:ext cx="20859600" cy="9829800"/>
          </a:xfrm>
          <a:prstGeom prst="rect">
            <a:avLst/>
          </a:prstGeom>
          <a:noFill/>
          <a:ln>
            <a:noFill/>
          </a:ln>
        </p:spPr>
        <p:txBody>
          <a:bodyPr anchorCtr="0" anchor="t" bIns="91425" lIns="91425" spcFirstLastPara="1" rIns="91425" wrap="square" tIns="91425">
            <a:noAutofit/>
          </a:bodyPr>
          <a:lstStyle>
            <a:lvl1pPr indent="-533400" lvl="0" marL="457200" marR="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 Image Placeholder">
  <p:cSld name="1_Big Image Placeholder">
    <p:spTree>
      <p:nvGrpSpPr>
        <p:cNvPr id="134" name="Shape 134"/>
        <p:cNvGrpSpPr/>
        <p:nvPr/>
      </p:nvGrpSpPr>
      <p:grpSpPr>
        <a:xfrm>
          <a:off x="0" y="0"/>
          <a:ext cx="0" cy="0"/>
          <a:chOff x="0" y="0"/>
          <a:chExt cx="0" cy="0"/>
        </a:xfrm>
      </p:grpSpPr>
      <p:sp>
        <p:nvSpPr>
          <p:cNvPr id="135" name="Google Shape;135;p34"/>
          <p:cNvSpPr/>
          <p:nvPr>
            <p:ph idx="2" type="pic"/>
          </p:nvPr>
        </p:nvSpPr>
        <p:spPr>
          <a:xfrm>
            <a:off x="2151142"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36" name="Google Shape;136;p34"/>
          <p:cNvSpPr/>
          <p:nvPr>
            <p:ph idx="3" type="pic"/>
          </p:nvPr>
        </p:nvSpPr>
        <p:spPr>
          <a:xfrm>
            <a:off x="6717544"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37" name="Google Shape;137;p34"/>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38" name="Google Shape;138;p34"/>
          <p:cNvSpPr/>
          <p:nvPr>
            <p:ph idx="5" type="pic"/>
          </p:nvPr>
        </p:nvSpPr>
        <p:spPr>
          <a:xfrm>
            <a:off x="15850347"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ig Image Placeholder">
  <p:cSld name="2_Big Image Placeholder">
    <p:spTree>
      <p:nvGrpSpPr>
        <p:cNvPr id="139" name="Shape 139"/>
        <p:cNvGrpSpPr/>
        <p:nvPr/>
      </p:nvGrpSpPr>
      <p:grpSpPr>
        <a:xfrm>
          <a:off x="0" y="0"/>
          <a:ext cx="0" cy="0"/>
          <a:chOff x="0" y="0"/>
          <a:chExt cx="0" cy="0"/>
        </a:xfrm>
      </p:grpSpPr>
      <p:sp>
        <p:nvSpPr>
          <p:cNvPr id="140" name="Google Shape;140;p35"/>
          <p:cNvSpPr/>
          <p:nvPr>
            <p:ph idx="2" type="pic"/>
          </p:nvPr>
        </p:nvSpPr>
        <p:spPr>
          <a:xfrm>
            <a:off x="5519499"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41" name="Google Shape;141;p35"/>
          <p:cNvSpPr/>
          <p:nvPr>
            <p:ph idx="3" type="pic"/>
          </p:nvPr>
        </p:nvSpPr>
        <p:spPr>
          <a:xfrm>
            <a:off x="19805650"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42" name="Google Shape;142;p35"/>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43" name="Google Shape;143;p35"/>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44" name="Google Shape;144;p35"/>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45" name="Google Shape;145;p35"/>
          <p:cNvSpPr/>
          <p:nvPr>
            <p:ph idx="7" type="pic"/>
          </p:nvPr>
        </p:nvSpPr>
        <p:spPr>
          <a:xfrm>
            <a:off x="10254313"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ig Image Placeholder">
  <p:cSld name="3_Big Image Placeholder">
    <p:spTree>
      <p:nvGrpSpPr>
        <p:cNvPr id="146" name="Shape 146"/>
        <p:cNvGrpSpPr/>
        <p:nvPr/>
      </p:nvGrpSpPr>
      <p:grpSpPr>
        <a:xfrm>
          <a:off x="0" y="0"/>
          <a:ext cx="0" cy="0"/>
          <a:chOff x="0" y="0"/>
          <a:chExt cx="0" cy="0"/>
        </a:xfrm>
      </p:grpSpPr>
      <p:sp>
        <p:nvSpPr>
          <p:cNvPr id="147" name="Google Shape;147;p36"/>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48" name="Google Shape;148;p36"/>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ig Image Placeholder">
  <p:cSld name="4_Big Image Placeholder">
    <p:spTree>
      <p:nvGrpSpPr>
        <p:cNvPr id="149" name="Shape 149"/>
        <p:cNvGrpSpPr/>
        <p:nvPr/>
      </p:nvGrpSpPr>
      <p:grpSpPr>
        <a:xfrm>
          <a:off x="0" y="0"/>
          <a:ext cx="0" cy="0"/>
          <a:chOff x="0" y="0"/>
          <a:chExt cx="0" cy="0"/>
        </a:xfrm>
      </p:grpSpPr>
      <p:sp>
        <p:nvSpPr>
          <p:cNvPr id="150" name="Google Shape;150;p37"/>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1" name="Google Shape;151;p37"/>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2" name="Google Shape;152;p37"/>
          <p:cNvSpPr/>
          <p:nvPr>
            <p:ph idx="4" type="pic"/>
          </p:nvPr>
        </p:nvSpPr>
        <p:spPr>
          <a:xfrm>
            <a:off x="16115233"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ig Image Placeholder">
  <p:cSld name="5_Big Image Placeholder">
    <p:spTree>
      <p:nvGrpSpPr>
        <p:cNvPr id="153" name="Shape 153"/>
        <p:cNvGrpSpPr/>
        <p:nvPr/>
      </p:nvGrpSpPr>
      <p:grpSpPr>
        <a:xfrm>
          <a:off x="0" y="0"/>
          <a:ext cx="0" cy="0"/>
          <a:chOff x="0" y="0"/>
          <a:chExt cx="0" cy="0"/>
        </a:xfrm>
      </p:grpSpPr>
      <p:sp>
        <p:nvSpPr>
          <p:cNvPr id="154" name="Google Shape;154;p38"/>
          <p:cNvSpPr/>
          <p:nvPr>
            <p:ph idx="2" type="pic"/>
          </p:nvPr>
        </p:nvSpPr>
        <p:spPr>
          <a:xfrm>
            <a:off x="1541463"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5" name="Google Shape;155;p38"/>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6" name="Google Shape;156;p38"/>
          <p:cNvSpPr/>
          <p:nvPr>
            <p:ph idx="4" type="pic"/>
          </p:nvPr>
        </p:nvSpPr>
        <p:spPr>
          <a:xfrm>
            <a:off x="12301786"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7" name="Google Shape;157;p38"/>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8" name="Shape 158"/>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One">
  <p:cSld name="1_Portfolio One">
    <p:spTree>
      <p:nvGrpSpPr>
        <p:cNvPr id="159" name="Shape 159"/>
        <p:cNvGrpSpPr/>
        <p:nvPr/>
      </p:nvGrpSpPr>
      <p:grpSpPr>
        <a:xfrm>
          <a:off x="0" y="0"/>
          <a:ext cx="0" cy="0"/>
          <a:chOff x="0" y="0"/>
          <a:chExt cx="0" cy="0"/>
        </a:xfrm>
      </p:grpSpPr>
      <p:sp>
        <p:nvSpPr>
          <p:cNvPr id="160" name="Google Shape;160;p40"/>
          <p:cNvSpPr/>
          <p:nvPr>
            <p:ph idx="2" type="pic"/>
          </p:nvPr>
        </p:nvSpPr>
        <p:spPr>
          <a:xfrm>
            <a:off x="1541463"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61" name="Google Shape;161;p40"/>
          <p:cNvSpPr/>
          <p:nvPr>
            <p:ph idx="3" type="pic"/>
          </p:nvPr>
        </p:nvSpPr>
        <p:spPr>
          <a:xfrm>
            <a:off x="5020747"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62" name="Google Shape;162;p40"/>
          <p:cNvSpPr/>
          <p:nvPr>
            <p:ph idx="4" type="pic"/>
          </p:nvPr>
        </p:nvSpPr>
        <p:spPr>
          <a:xfrm>
            <a:off x="1541463"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63" name="Google Shape;163;p40"/>
          <p:cNvSpPr/>
          <p:nvPr>
            <p:ph idx="5" type="pic"/>
          </p:nvPr>
        </p:nvSpPr>
        <p:spPr>
          <a:xfrm>
            <a:off x="5020747"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64" name="Google Shape;164;p40"/>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65" name="Google Shape;165;p40"/>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66" name="Google Shape;166;p40"/>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67" name="Google Shape;167;p40"/>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ktop">
  <p:cSld name="Desktop">
    <p:spTree>
      <p:nvGrpSpPr>
        <p:cNvPr id="168" name="Shape 168"/>
        <p:cNvGrpSpPr/>
        <p:nvPr/>
      </p:nvGrpSpPr>
      <p:grpSpPr>
        <a:xfrm>
          <a:off x="0" y="0"/>
          <a:ext cx="0" cy="0"/>
          <a:chOff x="0" y="0"/>
          <a:chExt cx="0" cy="0"/>
        </a:xfrm>
      </p:grpSpPr>
      <p:sp>
        <p:nvSpPr>
          <p:cNvPr id="169" name="Google Shape;169;p41"/>
          <p:cNvSpPr txBox="1"/>
          <p:nvPr>
            <p:ph idx="12" type="sldNum"/>
          </p:nvPr>
        </p:nvSpPr>
        <p:spPr>
          <a:xfrm>
            <a:off x="22900836" y="510459"/>
            <a:ext cx="824400" cy="4623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
        <p:nvSpPr>
          <p:cNvPr id="170" name="Google Shape;170;p41"/>
          <p:cNvSpPr/>
          <p:nvPr>
            <p:ph idx="2" type="pic"/>
          </p:nvPr>
        </p:nvSpPr>
        <p:spPr>
          <a:xfrm>
            <a:off x="8074045" y="3749678"/>
            <a:ext cx="7915500" cy="437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78" name="Shape 17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_clients">
  <p:cSld name="Sta_clients">
    <p:spTree>
      <p:nvGrpSpPr>
        <p:cNvPr id="20" name="Shape 20"/>
        <p:cNvGrpSpPr/>
        <p:nvPr/>
      </p:nvGrpSpPr>
      <p:grpSpPr>
        <a:xfrm>
          <a:off x="0" y="0"/>
          <a:ext cx="0" cy="0"/>
          <a:chOff x="0" y="0"/>
          <a:chExt cx="0" cy="0"/>
        </a:xfrm>
      </p:grpSpPr>
      <p:sp>
        <p:nvSpPr>
          <p:cNvPr id="21" name="Google Shape;21;p5"/>
          <p:cNvSpPr/>
          <p:nvPr>
            <p:ph idx="2" type="pic"/>
          </p:nvPr>
        </p:nvSpPr>
        <p:spPr>
          <a:xfrm>
            <a:off x="-3" y="3517900"/>
            <a:ext cx="22852201"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laceholder">
  <p:cSld name="Big Image Placeholder">
    <p:spTree>
      <p:nvGrpSpPr>
        <p:cNvPr id="179" name="Shape 179"/>
        <p:cNvGrpSpPr/>
        <p:nvPr/>
      </p:nvGrpSpPr>
      <p:grpSpPr>
        <a:xfrm>
          <a:off x="0" y="0"/>
          <a:ext cx="0" cy="0"/>
          <a:chOff x="0" y="0"/>
          <a:chExt cx="0" cy="0"/>
        </a:xfrm>
      </p:grpSpPr>
      <p:sp>
        <p:nvSpPr>
          <p:cNvPr id="180" name="Google Shape;180;p44"/>
          <p:cNvSpPr/>
          <p:nvPr>
            <p:ph idx="2" type="pic"/>
          </p:nvPr>
        </p:nvSpPr>
        <p:spPr>
          <a:xfrm>
            <a:off x="-3176" y="0"/>
            <a:ext cx="24377701"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_clients">
  <p:cSld name="Sta_clients">
    <p:spTree>
      <p:nvGrpSpPr>
        <p:cNvPr id="181" name="Shape 181"/>
        <p:cNvGrpSpPr/>
        <p:nvPr/>
      </p:nvGrpSpPr>
      <p:grpSpPr>
        <a:xfrm>
          <a:off x="0" y="0"/>
          <a:ext cx="0" cy="0"/>
          <a:chOff x="0" y="0"/>
          <a:chExt cx="0" cy="0"/>
        </a:xfrm>
      </p:grpSpPr>
      <p:sp>
        <p:nvSpPr>
          <p:cNvPr id="182" name="Google Shape;182;p45"/>
          <p:cNvSpPr/>
          <p:nvPr>
            <p:ph idx="2" type="pic"/>
          </p:nvPr>
        </p:nvSpPr>
        <p:spPr>
          <a:xfrm>
            <a:off x="-4" y="3517900"/>
            <a:ext cx="22852201"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_clients">
  <p:cSld name="1_Sta_clients">
    <p:spTree>
      <p:nvGrpSpPr>
        <p:cNvPr id="183" name="Shape 183"/>
        <p:cNvGrpSpPr/>
        <p:nvPr/>
      </p:nvGrpSpPr>
      <p:grpSpPr>
        <a:xfrm>
          <a:off x="0" y="0"/>
          <a:ext cx="0" cy="0"/>
          <a:chOff x="0" y="0"/>
          <a:chExt cx="0" cy="0"/>
        </a:xfrm>
      </p:grpSpPr>
      <p:sp>
        <p:nvSpPr>
          <p:cNvPr id="184" name="Google Shape;184;p46"/>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ig Image Placeholder">
  <p:cSld name="6_Big Image Placeholder">
    <p:spTree>
      <p:nvGrpSpPr>
        <p:cNvPr id="185" name="Shape 185"/>
        <p:cNvGrpSpPr/>
        <p:nvPr/>
      </p:nvGrpSpPr>
      <p:grpSpPr>
        <a:xfrm>
          <a:off x="0" y="0"/>
          <a:ext cx="0" cy="0"/>
          <a:chOff x="0" y="0"/>
          <a:chExt cx="0" cy="0"/>
        </a:xfrm>
      </p:grpSpPr>
      <p:sp>
        <p:nvSpPr>
          <p:cNvPr id="186" name="Google Shape;186;p47"/>
          <p:cNvSpPr txBox="1"/>
          <p:nvPr>
            <p:ph idx="1" type="body"/>
          </p:nvPr>
        </p:nvSpPr>
        <p:spPr>
          <a:xfrm>
            <a:off x="1800225" y="1514475"/>
            <a:ext cx="20859600" cy="9829800"/>
          </a:xfrm>
          <a:prstGeom prst="rect">
            <a:avLst/>
          </a:prstGeom>
          <a:noFill/>
          <a:ln>
            <a:noFill/>
          </a:ln>
        </p:spPr>
        <p:txBody>
          <a:bodyPr anchorCtr="0" anchor="t" bIns="91425" lIns="91425" spcFirstLastPara="1" rIns="91425" wrap="square" tIns="91425">
            <a:noAutofit/>
          </a:bodyPr>
          <a:lstStyle>
            <a:lvl1pPr indent="-533400" lvl="0" marL="457200" marR="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 Image Placeholder">
  <p:cSld name="1_Big Image Placeholder">
    <p:spTree>
      <p:nvGrpSpPr>
        <p:cNvPr id="187" name="Shape 187"/>
        <p:cNvGrpSpPr/>
        <p:nvPr/>
      </p:nvGrpSpPr>
      <p:grpSpPr>
        <a:xfrm>
          <a:off x="0" y="0"/>
          <a:ext cx="0" cy="0"/>
          <a:chOff x="0" y="0"/>
          <a:chExt cx="0" cy="0"/>
        </a:xfrm>
      </p:grpSpPr>
      <p:sp>
        <p:nvSpPr>
          <p:cNvPr id="188" name="Google Shape;188;p48"/>
          <p:cNvSpPr/>
          <p:nvPr>
            <p:ph idx="2" type="pic"/>
          </p:nvPr>
        </p:nvSpPr>
        <p:spPr>
          <a:xfrm>
            <a:off x="2151142"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89" name="Google Shape;189;p48"/>
          <p:cNvSpPr/>
          <p:nvPr>
            <p:ph idx="3" type="pic"/>
          </p:nvPr>
        </p:nvSpPr>
        <p:spPr>
          <a:xfrm>
            <a:off x="6717544"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0" name="Google Shape;190;p48"/>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1" name="Google Shape;191;p48"/>
          <p:cNvSpPr/>
          <p:nvPr>
            <p:ph idx="5" type="pic"/>
          </p:nvPr>
        </p:nvSpPr>
        <p:spPr>
          <a:xfrm>
            <a:off x="15850347"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ig Image Placeholder">
  <p:cSld name="2_Big Image Placeholder">
    <p:spTree>
      <p:nvGrpSpPr>
        <p:cNvPr id="192" name="Shape 192"/>
        <p:cNvGrpSpPr/>
        <p:nvPr/>
      </p:nvGrpSpPr>
      <p:grpSpPr>
        <a:xfrm>
          <a:off x="0" y="0"/>
          <a:ext cx="0" cy="0"/>
          <a:chOff x="0" y="0"/>
          <a:chExt cx="0" cy="0"/>
        </a:xfrm>
      </p:grpSpPr>
      <p:sp>
        <p:nvSpPr>
          <p:cNvPr id="193" name="Google Shape;193;p49"/>
          <p:cNvSpPr/>
          <p:nvPr>
            <p:ph idx="2" type="pic"/>
          </p:nvPr>
        </p:nvSpPr>
        <p:spPr>
          <a:xfrm>
            <a:off x="5519499"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4" name="Google Shape;194;p49"/>
          <p:cNvSpPr/>
          <p:nvPr>
            <p:ph idx="3" type="pic"/>
          </p:nvPr>
        </p:nvSpPr>
        <p:spPr>
          <a:xfrm>
            <a:off x="19805650"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5" name="Google Shape;195;p49"/>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6" name="Google Shape;196;p49"/>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7" name="Google Shape;197;p49"/>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8" name="Google Shape;198;p49"/>
          <p:cNvSpPr/>
          <p:nvPr>
            <p:ph idx="7" type="pic"/>
          </p:nvPr>
        </p:nvSpPr>
        <p:spPr>
          <a:xfrm>
            <a:off x="10254313"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ig Image Placeholder">
  <p:cSld name="3_Big Image Placeholder">
    <p:spTree>
      <p:nvGrpSpPr>
        <p:cNvPr id="199" name="Shape 199"/>
        <p:cNvGrpSpPr/>
        <p:nvPr/>
      </p:nvGrpSpPr>
      <p:grpSpPr>
        <a:xfrm>
          <a:off x="0" y="0"/>
          <a:ext cx="0" cy="0"/>
          <a:chOff x="0" y="0"/>
          <a:chExt cx="0" cy="0"/>
        </a:xfrm>
      </p:grpSpPr>
      <p:sp>
        <p:nvSpPr>
          <p:cNvPr id="200" name="Google Shape;200;p50"/>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01" name="Google Shape;201;p50"/>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ig Image Placeholder">
  <p:cSld name="4_Big Image Placeholder">
    <p:spTree>
      <p:nvGrpSpPr>
        <p:cNvPr id="202" name="Shape 202"/>
        <p:cNvGrpSpPr/>
        <p:nvPr/>
      </p:nvGrpSpPr>
      <p:grpSpPr>
        <a:xfrm>
          <a:off x="0" y="0"/>
          <a:ext cx="0" cy="0"/>
          <a:chOff x="0" y="0"/>
          <a:chExt cx="0" cy="0"/>
        </a:xfrm>
      </p:grpSpPr>
      <p:sp>
        <p:nvSpPr>
          <p:cNvPr id="203" name="Google Shape;203;p51"/>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04" name="Google Shape;204;p51"/>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05" name="Google Shape;205;p51"/>
          <p:cNvSpPr/>
          <p:nvPr>
            <p:ph idx="4" type="pic"/>
          </p:nvPr>
        </p:nvSpPr>
        <p:spPr>
          <a:xfrm>
            <a:off x="16115233"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ig Image Placeholder">
  <p:cSld name="5_Big Image Placeholder">
    <p:spTree>
      <p:nvGrpSpPr>
        <p:cNvPr id="206" name="Shape 206"/>
        <p:cNvGrpSpPr/>
        <p:nvPr/>
      </p:nvGrpSpPr>
      <p:grpSpPr>
        <a:xfrm>
          <a:off x="0" y="0"/>
          <a:ext cx="0" cy="0"/>
          <a:chOff x="0" y="0"/>
          <a:chExt cx="0" cy="0"/>
        </a:xfrm>
      </p:grpSpPr>
      <p:sp>
        <p:nvSpPr>
          <p:cNvPr id="207" name="Google Shape;207;p52"/>
          <p:cNvSpPr/>
          <p:nvPr>
            <p:ph idx="2" type="pic"/>
          </p:nvPr>
        </p:nvSpPr>
        <p:spPr>
          <a:xfrm>
            <a:off x="1541463"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08" name="Google Shape;208;p52"/>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09" name="Google Shape;209;p52"/>
          <p:cNvSpPr/>
          <p:nvPr>
            <p:ph idx="4" type="pic"/>
          </p:nvPr>
        </p:nvSpPr>
        <p:spPr>
          <a:xfrm>
            <a:off x="12301786"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10" name="Google Shape;210;p52"/>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1" name="Shape 21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_clients">
  <p:cSld name="1_Sta_clients">
    <p:spTree>
      <p:nvGrpSpPr>
        <p:cNvPr id="22" name="Shape 22"/>
        <p:cNvGrpSpPr/>
        <p:nvPr/>
      </p:nvGrpSpPr>
      <p:grpSpPr>
        <a:xfrm>
          <a:off x="0" y="0"/>
          <a:ext cx="0" cy="0"/>
          <a:chOff x="0" y="0"/>
          <a:chExt cx="0" cy="0"/>
        </a:xfrm>
      </p:grpSpPr>
      <p:sp>
        <p:nvSpPr>
          <p:cNvPr id="23" name="Google Shape;23;p6"/>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One">
  <p:cSld name="1_Portfolio One">
    <p:spTree>
      <p:nvGrpSpPr>
        <p:cNvPr id="212" name="Shape 212"/>
        <p:cNvGrpSpPr/>
        <p:nvPr/>
      </p:nvGrpSpPr>
      <p:grpSpPr>
        <a:xfrm>
          <a:off x="0" y="0"/>
          <a:ext cx="0" cy="0"/>
          <a:chOff x="0" y="0"/>
          <a:chExt cx="0" cy="0"/>
        </a:xfrm>
      </p:grpSpPr>
      <p:sp>
        <p:nvSpPr>
          <p:cNvPr id="213" name="Google Shape;213;p54"/>
          <p:cNvSpPr/>
          <p:nvPr>
            <p:ph idx="2" type="pic"/>
          </p:nvPr>
        </p:nvSpPr>
        <p:spPr>
          <a:xfrm>
            <a:off x="1541463"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14" name="Google Shape;214;p54"/>
          <p:cNvSpPr/>
          <p:nvPr>
            <p:ph idx="3" type="pic"/>
          </p:nvPr>
        </p:nvSpPr>
        <p:spPr>
          <a:xfrm>
            <a:off x="5020747"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15" name="Google Shape;215;p54"/>
          <p:cNvSpPr/>
          <p:nvPr>
            <p:ph idx="4" type="pic"/>
          </p:nvPr>
        </p:nvSpPr>
        <p:spPr>
          <a:xfrm>
            <a:off x="1541463"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16" name="Google Shape;216;p54"/>
          <p:cNvSpPr/>
          <p:nvPr>
            <p:ph idx="5" type="pic"/>
          </p:nvPr>
        </p:nvSpPr>
        <p:spPr>
          <a:xfrm>
            <a:off x="5020747"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17" name="Google Shape;217;p54"/>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18" name="Google Shape;218;p54"/>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19" name="Google Shape;219;p54"/>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20" name="Google Shape;220;p54"/>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ktop">
  <p:cSld name="Desktop">
    <p:spTree>
      <p:nvGrpSpPr>
        <p:cNvPr id="221" name="Shape 221"/>
        <p:cNvGrpSpPr/>
        <p:nvPr/>
      </p:nvGrpSpPr>
      <p:grpSpPr>
        <a:xfrm>
          <a:off x="0" y="0"/>
          <a:ext cx="0" cy="0"/>
          <a:chOff x="0" y="0"/>
          <a:chExt cx="0" cy="0"/>
        </a:xfrm>
      </p:grpSpPr>
      <p:sp>
        <p:nvSpPr>
          <p:cNvPr id="222" name="Google Shape;222;p55"/>
          <p:cNvSpPr txBox="1"/>
          <p:nvPr>
            <p:ph idx="12" type="sldNum"/>
          </p:nvPr>
        </p:nvSpPr>
        <p:spPr>
          <a:xfrm>
            <a:off x="22900836" y="510459"/>
            <a:ext cx="824400" cy="4623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
        <p:nvSpPr>
          <p:cNvPr id="223" name="Google Shape;223;p55"/>
          <p:cNvSpPr/>
          <p:nvPr>
            <p:ph idx="2" type="pic"/>
          </p:nvPr>
        </p:nvSpPr>
        <p:spPr>
          <a:xfrm>
            <a:off x="8074045" y="3749678"/>
            <a:ext cx="7915500" cy="437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 Image Placeholder">
  <p:cSld name="1_Big Image Placeholder">
    <p:spTree>
      <p:nvGrpSpPr>
        <p:cNvPr id="24" name="Shape 24"/>
        <p:cNvGrpSpPr/>
        <p:nvPr/>
      </p:nvGrpSpPr>
      <p:grpSpPr>
        <a:xfrm>
          <a:off x="0" y="0"/>
          <a:ext cx="0" cy="0"/>
          <a:chOff x="0" y="0"/>
          <a:chExt cx="0" cy="0"/>
        </a:xfrm>
      </p:grpSpPr>
      <p:sp>
        <p:nvSpPr>
          <p:cNvPr id="25" name="Google Shape;25;p7"/>
          <p:cNvSpPr/>
          <p:nvPr>
            <p:ph idx="2" type="pic"/>
          </p:nvPr>
        </p:nvSpPr>
        <p:spPr>
          <a:xfrm>
            <a:off x="2151141"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6" name="Google Shape;26;p7"/>
          <p:cNvSpPr/>
          <p:nvPr>
            <p:ph idx="3" type="pic"/>
          </p:nvPr>
        </p:nvSpPr>
        <p:spPr>
          <a:xfrm>
            <a:off x="6717543"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7" name="Google Shape;27;p7"/>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8" name="Google Shape;28;p7"/>
          <p:cNvSpPr/>
          <p:nvPr>
            <p:ph idx="5" type="pic"/>
          </p:nvPr>
        </p:nvSpPr>
        <p:spPr>
          <a:xfrm>
            <a:off x="15850345"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ig Image Placeholder">
  <p:cSld name="2_Big Image Placeholder">
    <p:spTree>
      <p:nvGrpSpPr>
        <p:cNvPr id="29" name="Shape 29"/>
        <p:cNvGrpSpPr/>
        <p:nvPr/>
      </p:nvGrpSpPr>
      <p:grpSpPr>
        <a:xfrm>
          <a:off x="0" y="0"/>
          <a:ext cx="0" cy="0"/>
          <a:chOff x="0" y="0"/>
          <a:chExt cx="0" cy="0"/>
        </a:xfrm>
      </p:grpSpPr>
      <p:sp>
        <p:nvSpPr>
          <p:cNvPr id="30" name="Google Shape;30;p8"/>
          <p:cNvSpPr/>
          <p:nvPr>
            <p:ph idx="2" type="pic"/>
          </p:nvPr>
        </p:nvSpPr>
        <p:spPr>
          <a:xfrm>
            <a:off x="5519498" y="7524478"/>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1" name="Google Shape;31;p8"/>
          <p:cNvSpPr/>
          <p:nvPr>
            <p:ph idx="3" type="pic"/>
          </p:nvPr>
        </p:nvSpPr>
        <p:spPr>
          <a:xfrm>
            <a:off x="19805650" y="7524478"/>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2" name="Google Shape;32;p8"/>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3" name="Google Shape;33;p8"/>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4" name="Google Shape;34;p8"/>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5" name="Google Shape;35;p8"/>
          <p:cNvSpPr/>
          <p:nvPr>
            <p:ph idx="7" type="pic"/>
          </p:nvPr>
        </p:nvSpPr>
        <p:spPr>
          <a:xfrm>
            <a:off x="10254313" y="7524478"/>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ig Image Placeholder">
  <p:cSld name="3_Big Image Placeholder">
    <p:spTree>
      <p:nvGrpSpPr>
        <p:cNvPr id="36" name="Shape 36"/>
        <p:cNvGrpSpPr/>
        <p:nvPr/>
      </p:nvGrpSpPr>
      <p:grpSpPr>
        <a:xfrm>
          <a:off x="0" y="0"/>
          <a:ext cx="0" cy="0"/>
          <a:chOff x="0" y="0"/>
          <a:chExt cx="0" cy="0"/>
        </a:xfrm>
      </p:grpSpPr>
      <p:sp>
        <p:nvSpPr>
          <p:cNvPr id="37" name="Google Shape;37;p9"/>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8" name="Google Shape;38;p9"/>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ig Image Placeholder">
  <p:cSld name="4_Big Image Placeholder">
    <p:spTree>
      <p:nvGrpSpPr>
        <p:cNvPr id="39" name="Shape 39"/>
        <p:cNvGrpSpPr/>
        <p:nvPr/>
      </p:nvGrpSpPr>
      <p:grpSpPr>
        <a:xfrm>
          <a:off x="0" y="0"/>
          <a:ext cx="0" cy="0"/>
          <a:chOff x="0" y="0"/>
          <a:chExt cx="0" cy="0"/>
        </a:xfrm>
      </p:grpSpPr>
      <p:sp>
        <p:nvSpPr>
          <p:cNvPr id="40" name="Google Shape;40;p10"/>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1" name="Google Shape;41;p10"/>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2" name="Google Shape;42;p10"/>
          <p:cNvSpPr/>
          <p:nvPr>
            <p:ph idx="4" type="pic"/>
          </p:nvPr>
        </p:nvSpPr>
        <p:spPr>
          <a:xfrm>
            <a:off x="16115231"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4.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1.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5.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 Type="http://schemas.openxmlformats.org/officeDocument/2006/relationships/image" Target="../media/image1.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5" Type="http://schemas.openxmlformats.org/officeDocument/2006/relationships/theme" Target="../theme/theme2.xml"/><Relationship Id="rId14" Type="http://schemas.openxmlformats.org/officeDocument/2006/relationships/slideLayout" Target="../slideLayouts/slideLayout3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 Type="http://schemas.openxmlformats.org/officeDocument/2006/relationships/image" Target="../media/image1.png"/><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5" Type="http://schemas.openxmlformats.org/officeDocument/2006/relationships/theme" Target="../theme/theme3.xml"/><Relationship Id="rId14" Type="http://schemas.openxmlformats.org/officeDocument/2006/relationships/slideLayout" Target="../slideLayouts/slideLayout5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675964" y="730258"/>
            <a:ext cx="21025801" cy="2651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1675964" y="3651250"/>
            <a:ext cx="21025801"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2" name="Google Shape;12;p1"/>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Lato"/>
              <a:ea typeface="Lato"/>
              <a:cs typeface="Lato"/>
              <a:sym typeface="Lato"/>
            </a:endParaRPr>
          </a:p>
        </p:txBody>
      </p:sp>
      <p:sp>
        <p:nvSpPr>
          <p:cNvPr id="13" name="Google Shape;13;p1"/>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lnSpc>
                <a:spcPct val="100000"/>
              </a:lnSpc>
              <a:spcBef>
                <a:spcPts val="0"/>
              </a:spcBef>
              <a:spcAft>
                <a:spcPts val="0"/>
              </a:spcAft>
              <a:buClr>
                <a:schemeClr val="lt1"/>
              </a:buClr>
              <a:buSzPts val="2400"/>
              <a:buFont typeface="Lato"/>
              <a:buNone/>
            </a:pPr>
            <a:fld id="{00000000-1234-1234-1234-123412341234}" type="slidenum">
              <a:rPr b="1" i="0" lang="en-US" sz="2400" u="none" cap="none" strike="noStrike">
                <a:solidFill>
                  <a:schemeClr val="lt1"/>
                </a:solidFill>
                <a:latin typeface="Lato"/>
                <a:ea typeface="Lato"/>
                <a:cs typeface="Lato"/>
                <a:sym typeface="Lato"/>
              </a:rPr>
              <a:t>‹#›</a:t>
            </a:fld>
            <a:endParaRPr b="1" i="0" sz="2400" u="none" cap="none" strike="noStrike">
              <a:solidFill>
                <a:schemeClr val="lt1"/>
              </a:solidFill>
              <a:latin typeface="Lato"/>
              <a:ea typeface="Lato"/>
              <a:cs typeface="Lato"/>
              <a:sym typeface="Lato"/>
            </a:endParaRPr>
          </a:p>
        </p:txBody>
      </p:sp>
      <p:cxnSp>
        <p:nvCxnSpPr>
          <p:cNvPr id="14" name="Google Shape;14;p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5" name="Google Shape;15;p1"/>
          <p:cNvPicPr preferRelativeResize="0"/>
          <p:nvPr/>
        </p:nvPicPr>
        <p:blipFill rotWithShape="1">
          <a:blip r:embed="rId1">
            <a:alphaModFix/>
          </a:blip>
          <a:srcRect b="0" l="0" r="0" t="0"/>
          <a:stretch/>
        </p:blipFill>
        <p:spPr>
          <a:xfrm>
            <a:off x="1675965" y="11811681"/>
            <a:ext cx="2896035" cy="120903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1675964" y="730259"/>
            <a:ext cx="21025801" cy="2651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6000"/>
              <a:buFont typeface="Lato"/>
              <a:buNone/>
              <a:defRPr b="0" i="0" sz="60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14"/>
          <p:cNvSpPr txBox="1"/>
          <p:nvPr>
            <p:ph idx="1" type="body"/>
          </p:nvPr>
        </p:nvSpPr>
        <p:spPr>
          <a:xfrm>
            <a:off x="1675964" y="3651250"/>
            <a:ext cx="21025801"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62" name="Google Shape;62;p14"/>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Lato Light"/>
              <a:ea typeface="Lato Light"/>
              <a:cs typeface="Lato Light"/>
              <a:sym typeface="Lato Light"/>
            </a:endParaRPr>
          </a:p>
        </p:txBody>
      </p:sp>
      <p:sp>
        <p:nvSpPr>
          <p:cNvPr id="63" name="Google Shape;63;p14"/>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US" sz="2400" u="none" cap="none" strike="noStrike">
                <a:solidFill>
                  <a:schemeClr val="lt1"/>
                </a:solidFill>
                <a:latin typeface="Lato Light"/>
                <a:ea typeface="Lato Light"/>
                <a:cs typeface="Lato Light"/>
                <a:sym typeface="Lato Light"/>
              </a:rPr>
              <a:t>‹#›</a:t>
            </a:fld>
            <a:endParaRPr b="0" i="0" sz="2400" u="none" cap="none" strike="noStrike">
              <a:solidFill>
                <a:schemeClr val="lt1"/>
              </a:solidFill>
              <a:latin typeface="Lato Light"/>
              <a:ea typeface="Lato Light"/>
              <a:cs typeface="Lato Light"/>
              <a:sym typeface="Lato Light"/>
            </a:endParaRPr>
          </a:p>
        </p:txBody>
      </p:sp>
      <p:cxnSp>
        <p:nvCxnSpPr>
          <p:cNvPr id="64" name="Google Shape;64;p14"/>
          <p:cNvCxnSpPr/>
          <p:nvPr/>
        </p:nvCxnSpPr>
        <p:spPr>
          <a:xfrm>
            <a:off x="4966969" y="12917512"/>
            <a:ext cx="18017100" cy="0"/>
          </a:xfrm>
          <a:prstGeom prst="straightConnector1">
            <a:avLst/>
          </a:prstGeom>
          <a:noFill/>
          <a:ln cap="flat" cmpd="sng" w="12700">
            <a:solidFill>
              <a:srgbClr val="7F7F7F"/>
            </a:solidFill>
            <a:prstDash val="solid"/>
            <a:miter lim="800000"/>
            <a:headEnd len="sm" w="sm" type="none"/>
            <a:tailEnd len="sm" w="sm" type="none"/>
          </a:ln>
        </p:spPr>
      </p:cxnSp>
      <p:pic>
        <p:nvPicPr>
          <p:cNvPr id="65" name="Google Shape;65;p14"/>
          <p:cNvPicPr preferRelativeResize="0"/>
          <p:nvPr/>
        </p:nvPicPr>
        <p:blipFill rotWithShape="1">
          <a:blip r:embed="rId1">
            <a:alphaModFix/>
          </a:blip>
          <a:srcRect b="0" l="0" r="0" t="0"/>
          <a:stretch/>
        </p:blipFill>
        <p:spPr>
          <a:xfrm>
            <a:off x="1675965" y="11811681"/>
            <a:ext cx="2896036" cy="120903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8" name="Shape 118"/>
        <p:cNvGrpSpPr/>
        <p:nvPr/>
      </p:nvGrpSpPr>
      <p:grpSpPr>
        <a:xfrm>
          <a:off x="0" y="0"/>
          <a:ext cx="0" cy="0"/>
          <a:chOff x="0" y="0"/>
          <a:chExt cx="0" cy="0"/>
        </a:xfrm>
      </p:grpSpPr>
      <p:sp>
        <p:nvSpPr>
          <p:cNvPr id="119" name="Google Shape;119;p28"/>
          <p:cNvSpPr txBox="1"/>
          <p:nvPr>
            <p:ph type="title"/>
          </p:nvPr>
        </p:nvSpPr>
        <p:spPr>
          <a:xfrm>
            <a:off x="1675964" y="730259"/>
            <a:ext cx="21025801" cy="2651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0" name="Google Shape;120;p28"/>
          <p:cNvSpPr txBox="1"/>
          <p:nvPr>
            <p:ph idx="1" type="body"/>
          </p:nvPr>
        </p:nvSpPr>
        <p:spPr>
          <a:xfrm>
            <a:off x="1675964" y="3651250"/>
            <a:ext cx="21025801"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21" name="Google Shape;121;p28"/>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Lato"/>
              <a:ea typeface="Lato"/>
              <a:cs typeface="Lato"/>
              <a:sym typeface="Lato"/>
            </a:endParaRPr>
          </a:p>
        </p:txBody>
      </p:sp>
      <p:sp>
        <p:nvSpPr>
          <p:cNvPr id="122" name="Google Shape;122;p28"/>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US" sz="2400" u="none" cap="none" strike="noStrike">
                <a:solidFill>
                  <a:schemeClr val="lt1"/>
                </a:solidFill>
                <a:latin typeface="Lato"/>
                <a:ea typeface="Lato"/>
                <a:cs typeface="Lato"/>
                <a:sym typeface="Lato"/>
              </a:rPr>
              <a:t>‹#›</a:t>
            </a:fld>
            <a:endParaRPr b="0" i="0" sz="2400" u="none" cap="none" strike="noStrike">
              <a:solidFill>
                <a:schemeClr val="lt1"/>
              </a:solidFill>
              <a:latin typeface="Lato"/>
              <a:ea typeface="Lato"/>
              <a:cs typeface="Lato"/>
              <a:sym typeface="Lato"/>
            </a:endParaRPr>
          </a:p>
        </p:txBody>
      </p:sp>
      <p:cxnSp>
        <p:nvCxnSpPr>
          <p:cNvPr id="123" name="Google Shape;123;p2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24" name="Google Shape;124;p28"/>
          <p:cNvPicPr preferRelativeResize="0"/>
          <p:nvPr/>
        </p:nvPicPr>
        <p:blipFill rotWithShape="1">
          <a:blip r:embed="rId1">
            <a:alphaModFix/>
          </a:blip>
          <a:srcRect b="0" l="0" r="0" t="0"/>
          <a:stretch/>
        </p:blipFill>
        <p:spPr>
          <a:xfrm>
            <a:off x="1675965" y="11811681"/>
            <a:ext cx="2896036" cy="120903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1" name="Shape 171"/>
        <p:cNvGrpSpPr/>
        <p:nvPr/>
      </p:nvGrpSpPr>
      <p:grpSpPr>
        <a:xfrm>
          <a:off x="0" y="0"/>
          <a:ext cx="0" cy="0"/>
          <a:chOff x="0" y="0"/>
          <a:chExt cx="0" cy="0"/>
        </a:xfrm>
      </p:grpSpPr>
      <p:sp>
        <p:nvSpPr>
          <p:cNvPr id="172" name="Google Shape;172;p42"/>
          <p:cNvSpPr txBox="1"/>
          <p:nvPr>
            <p:ph type="title"/>
          </p:nvPr>
        </p:nvSpPr>
        <p:spPr>
          <a:xfrm>
            <a:off x="1675964" y="730259"/>
            <a:ext cx="21025801" cy="2651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3" name="Google Shape;173;p42"/>
          <p:cNvSpPr txBox="1"/>
          <p:nvPr>
            <p:ph idx="1" type="body"/>
          </p:nvPr>
        </p:nvSpPr>
        <p:spPr>
          <a:xfrm>
            <a:off x="1675964" y="3651250"/>
            <a:ext cx="21025801"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74" name="Google Shape;174;p42"/>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Lato"/>
              <a:ea typeface="Lato"/>
              <a:cs typeface="Lato"/>
              <a:sym typeface="Lato"/>
            </a:endParaRPr>
          </a:p>
        </p:txBody>
      </p:sp>
      <p:sp>
        <p:nvSpPr>
          <p:cNvPr id="175" name="Google Shape;175;p42"/>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US" sz="2400" u="none" cap="none" strike="noStrike">
                <a:solidFill>
                  <a:schemeClr val="lt1"/>
                </a:solidFill>
                <a:latin typeface="Lato"/>
                <a:ea typeface="Lato"/>
                <a:cs typeface="Lato"/>
                <a:sym typeface="Lato"/>
              </a:rPr>
              <a:t>‹#›</a:t>
            </a:fld>
            <a:endParaRPr b="0" i="0" sz="2400" u="none" cap="none" strike="noStrike">
              <a:solidFill>
                <a:schemeClr val="lt1"/>
              </a:solidFill>
              <a:latin typeface="Lato"/>
              <a:ea typeface="Lato"/>
              <a:cs typeface="Lato"/>
              <a:sym typeface="Lato"/>
            </a:endParaRPr>
          </a:p>
        </p:txBody>
      </p:sp>
      <p:cxnSp>
        <p:nvCxnSpPr>
          <p:cNvPr id="176" name="Google Shape;176;p4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77" name="Google Shape;177;p42"/>
          <p:cNvPicPr preferRelativeResize="0"/>
          <p:nvPr/>
        </p:nvPicPr>
        <p:blipFill rotWithShape="1">
          <a:blip r:embed="rId1">
            <a:alphaModFix/>
          </a:blip>
          <a:srcRect b="0" l="0" r="0" t="0"/>
          <a:stretch/>
        </p:blipFill>
        <p:spPr>
          <a:xfrm>
            <a:off x="1675965" y="11811681"/>
            <a:ext cx="2896036" cy="120903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png"/><Relationship Id="rId4" Type="http://schemas.openxmlformats.org/officeDocument/2006/relationships/image" Target="../media/image4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78.png"/><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52.jpg"/><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9.xml"/><Relationship Id="rId3" Type="http://schemas.openxmlformats.org/officeDocument/2006/relationships/image" Target="../media/image45.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79.jpg"/><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1.xml"/><Relationship Id="rId3" Type="http://schemas.openxmlformats.org/officeDocument/2006/relationships/image" Target="../media/image4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2.xml"/><Relationship Id="rId3" Type="http://schemas.openxmlformats.org/officeDocument/2006/relationships/image" Target="../media/image58.png"/><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69.png"/><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72.jpg"/><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73.jpg"/><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75.png"/><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8.xml"/><Relationship Id="rId3" Type="http://schemas.openxmlformats.org/officeDocument/2006/relationships/image" Target="../media/image51.jpg"/><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9.xml"/><Relationship Id="rId3" Type="http://schemas.openxmlformats.org/officeDocument/2006/relationships/image" Target="../media/image51.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0.xml"/><Relationship Id="rId3" Type="http://schemas.openxmlformats.org/officeDocument/2006/relationships/image" Target="../media/image7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0.jp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16.jpg"/><Relationship Id="rId8"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8.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4.gif"/><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31.png"/><Relationship Id="rId5"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20.jpg"/><Relationship Id="rId5"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33.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7.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0.jp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 Id="rId3" Type="http://schemas.openxmlformats.org/officeDocument/2006/relationships/image" Target="../media/image40.jp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 Id="rId3" Type="http://schemas.openxmlformats.org/officeDocument/2006/relationships/image" Target="../media/image51.jp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9.jp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image" Target="../media/image36.jp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3.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1.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8.jp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6.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 Id="rId3" Type="http://schemas.openxmlformats.org/officeDocument/2006/relationships/image" Target="../media/image45.jp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5.xml"/><Relationship Id="rId3" Type="http://schemas.openxmlformats.org/officeDocument/2006/relationships/image" Target="../media/image49.jp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5.jp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7.jp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0.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jp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2.jp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4.jp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5.jp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3.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0.xml"/><Relationship Id="rId3" Type="http://schemas.openxmlformats.org/officeDocument/2006/relationships/image" Target="../media/image57.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1.xml"/><Relationship Id="rId3" Type="http://schemas.openxmlformats.org/officeDocument/2006/relationships/image" Target="../media/image58.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8.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8.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6.jp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6.xml"/><Relationship Id="rId3" Type="http://schemas.openxmlformats.org/officeDocument/2006/relationships/image" Target="../media/image67.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8.jp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5.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9.jp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3.jp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4.jp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6.jpg"/><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8.xml"/><Relationship Id="rId3" Type="http://schemas.openxmlformats.org/officeDocument/2006/relationships/image" Target="../media/image62.jp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61.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1.png"/><Relationship Id="rId5" Type="http://schemas.openxmlformats.org/officeDocument/2006/relationships/hyperlink" Target="https://fpadvance.com/freebie/"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4.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76.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0.jp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8.xml"/><Relationship Id="rId3" Type="http://schemas.openxmlformats.org/officeDocument/2006/relationships/image" Target="../media/image51.jpg"/><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9.xml"/><Relationship Id="rId3" Type="http://schemas.openxmlformats.org/officeDocument/2006/relationships/image" Target="../media/image51.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71.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1.xml"/><Relationship Id="rId3" Type="http://schemas.openxmlformats.org/officeDocument/2006/relationships/image" Target="../media/image45.jp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2.xml"/><Relationship Id="rId3" Type="http://schemas.openxmlformats.org/officeDocument/2006/relationships/image" Target="../media/image49.jp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50.jpg"/><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47.jpg"/><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50.jpg"/><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50.jpg"/><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50.jp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46.png"/><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53.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8" name="Shape 228"/>
        <p:cNvGrpSpPr/>
        <p:nvPr/>
      </p:nvGrpSpPr>
      <p:grpSpPr>
        <a:xfrm>
          <a:off x="0" y="0"/>
          <a:ext cx="0" cy="0"/>
          <a:chOff x="0" y="0"/>
          <a:chExt cx="0" cy="0"/>
        </a:xfrm>
      </p:grpSpPr>
      <p:pic>
        <p:nvPicPr>
          <p:cNvPr id="229" name="Google Shape;229;p56"/>
          <p:cNvPicPr preferRelativeResize="0"/>
          <p:nvPr/>
        </p:nvPicPr>
        <p:blipFill rotWithShape="1">
          <a:blip r:embed="rId3">
            <a:alphaModFix/>
          </a:blip>
          <a:srcRect b="96595" l="0" r="85255" t="0"/>
          <a:stretch/>
        </p:blipFill>
        <p:spPr>
          <a:xfrm rot="10800000">
            <a:off x="-1" y="0"/>
            <a:ext cx="3668769" cy="1409698"/>
          </a:xfrm>
          <a:prstGeom prst="rect">
            <a:avLst/>
          </a:prstGeom>
          <a:noFill/>
          <a:ln>
            <a:noFill/>
          </a:ln>
        </p:spPr>
      </p:pic>
      <p:pic>
        <p:nvPicPr>
          <p:cNvPr id="230" name="Google Shape;230;p56"/>
          <p:cNvPicPr preferRelativeResize="0"/>
          <p:nvPr/>
        </p:nvPicPr>
        <p:blipFill rotWithShape="1">
          <a:blip r:embed="rId3">
            <a:alphaModFix/>
          </a:blip>
          <a:srcRect b="98452" l="0" r="11933" t="0"/>
          <a:stretch/>
        </p:blipFill>
        <p:spPr>
          <a:xfrm flipH="1" rot="10800000">
            <a:off x="3668767" y="0"/>
            <a:ext cx="20708881" cy="1409698"/>
          </a:xfrm>
          <a:prstGeom prst="rect">
            <a:avLst/>
          </a:prstGeom>
          <a:noFill/>
          <a:ln>
            <a:noFill/>
          </a:ln>
        </p:spPr>
      </p:pic>
      <p:pic>
        <p:nvPicPr>
          <p:cNvPr id="231" name="Google Shape;231;p56"/>
          <p:cNvPicPr preferRelativeResize="0"/>
          <p:nvPr/>
        </p:nvPicPr>
        <p:blipFill rotWithShape="1">
          <a:blip r:embed="rId3">
            <a:alphaModFix/>
          </a:blip>
          <a:srcRect b="0" l="0" r="85255" t="0"/>
          <a:stretch/>
        </p:blipFill>
        <p:spPr>
          <a:xfrm flipH="1">
            <a:off x="-1" y="1409699"/>
            <a:ext cx="3668769" cy="12306301"/>
          </a:xfrm>
          <a:prstGeom prst="rect">
            <a:avLst/>
          </a:prstGeom>
          <a:noFill/>
          <a:ln>
            <a:noFill/>
          </a:ln>
        </p:spPr>
      </p:pic>
      <p:pic>
        <p:nvPicPr>
          <p:cNvPr id="232" name="Google Shape;232;p56"/>
          <p:cNvPicPr preferRelativeResize="0"/>
          <p:nvPr/>
        </p:nvPicPr>
        <p:blipFill rotWithShape="1">
          <a:blip r:embed="rId3">
            <a:alphaModFix/>
          </a:blip>
          <a:srcRect b="0" l="0" r="11933" t="0"/>
          <a:stretch/>
        </p:blipFill>
        <p:spPr>
          <a:xfrm>
            <a:off x="3668767" y="1409699"/>
            <a:ext cx="20708881" cy="12306301"/>
          </a:xfrm>
          <a:prstGeom prst="rect">
            <a:avLst/>
          </a:prstGeom>
          <a:noFill/>
          <a:ln>
            <a:noFill/>
          </a:ln>
        </p:spPr>
      </p:pic>
      <p:pic>
        <p:nvPicPr>
          <p:cNvPr id="233" name="Google Shape;233;p56"/>
          <p:cNvPicPr preferRelativeResize="0"/>
          <p:nvPr/>
        </p:nvPicPr>
        <p:blipFill rotWithShape="1">
          <a:blip r:embed="rId4">
            <a:alphaModFix/>
          </a:blip>
          <a:srcRect b="0" l="0" r="0" t="0"/>
          <a:stretch/>
        </p:blipFill>
        <p:spPr>
          <a:xfrm>
            <a:off x="2279314" y="402642"/>
            <a:ext cx="4155202" cy="1969081"/>
          </a:xfrm>
          <a:prstGeom prst="rect">
            <a:avLst/>
          </a:prstGeom>
          <a:noFill/>
          <a:ln>
            <a:noFill/>
          </a:ln>
        </p:spPr>
      </p:pic>
      <p:sp>
        <p:nvSpPr>
          <p:cNvPr id="234" name="Google Shape;234;p56"/>
          <p:cNvSpPr txBox="1"/>
          <p:nvPr/>
        </p:nvSpPr>
        <p:spPr>
          <a:xfrm>
            <a:off x="2279314" y="10966535"/>
            <a:ext cx="10989300" cy="144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Lato"/>
              <a:buNone/>
            </a:pPr>
            <a:r>
              <a:rPr b="1" i="0" lang="en-US" sz="4400" u="none" cap="none" strike="noStrike">
                <a:solidFill>
                  <a:srgbClr val="000000"/>
                </a:solidFill>
                <a:latin typeface="Lato"/>
                <a:ea typeface="Lato"/>
                <a:cs typeface="Lato"/>
                <a:sym typeface="Lato"/>
              </a:rPr>
              <a:t>Brett Davidson</a:t>
            </a:r>
            <a:br>
              <a:rPr b="1" i="0" lang="en-US" sz="4400" u="none" cap="none" strike="noStrike">
                <a:solidFill>
                  <a:srgbClr val="000000"/>
                </a:solidFill>
                <a:latin typeface="Lato"/>
                <a:ea typeface="Lato"/>
                <a:cs typeface="Lato"/>
                <a:sym typeface="Lato"/>
              </a:rPr>
            </a:br>
            <a:r>
              <a:rPr b="0" i="0" lang="en-US" sz="4400" u="none" cap="none" strike="noStrike">
                <a:solidFill>
                  <a:srgbClr val="000000"/>
                </a:solidFill>
                <a:latin typeface="Lato"/>
                <a:ea typeface="Lato"/>
                <a:cs typeface="Lato"/>
                <a:sym typeface="Lato"/>
              </a:rPr>
              <a:t>Founder</a:t>
            </a:r>
            <a:endParaRPr b="0" i="0" sz="1400" u="none" cap="none" strike="noStrike">
              <a:solidFill>
                <a:srgbClr val="000000"/>
              </a:solidFill>
              <a:latin typeface="Arial"/>
              <a:ea typeface="Arial"/>
              <a:cs typeface="Arial"/>
              <a:sym typeface="Arial"/>
            </a:endParaRPr>
          </a:p>
        </p:txBody>
      </p:sp>
      <p:sp>
        <p:nvSpPr>
          <p:cNvPr id="235" name="Google Shape;235;p56"/>
          <p:cNvSpPr/>
          <p:nvPr/>
        </p:nvSpPr>
        <p:spPr>
          <a:xfrm>
            <a:off x="2279325" y="5281900"/>
            <a:ext cx="9776700" cy="1843200"/>
          </a:xfrm>
          <a:prstGeom prst="rect">
            <a:avLst/>
          </a:prstGeom>
          <a:solidFill>
            <a:srgbClr val="CE25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236" name="Google Shape;236;p56"/>
          <p:cNvSpPr txBox="1"/>
          <p:nvPr/>
        </p:nvSpPr>
        <p:spPr>
          <a:xfrm>
            <a:off x="2596827" y="5263025"/>
            <a:ext cx="10522800" cy="186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1500"/>
              <a:buFont typeface="Lato"/>
              <a:buNone/>
            </a:pPr>
            <a:r>
              <a:rPr b="0" i="0" lang="en-US" sz="11500" u="none" cap="none" strike="noStrike">
                <a:solidFill>
                  <a:schemeClr val="lt1"/>
                </a:solidFill>
                <a:latin typeface="Lato"/>
                <a:ea typeface="Lato"/>
                <a:cs typeface="Lato"/>
                <a:sym typeface="Lato"/>
              </a:rPr>
              <a:t>Live Training Module</a:t>
            </a:r>
            <a:endParaRPr b="0" i="0" sz="1400" u="none" cap="none" strike="noStrike">
              <a:solidFill>
                <a:srgbClr val="000000"/>
              </a:solidFill>
              <a:latin typeface="Arial"/>
              <a:ea typeface="Arial"/>
              <a:cs typeface="Arial"/>
              <a:sym typeface="Arial"/>
            </a:endParaRPr>
          </a:p>
        </p:txBody>
      </p:sp>
      <p:sp>
        <p:nvSpPr>
          <p:cNvPr id="237" name="Google Shape;237;p56"/>
          <p:cNvSpPr/>
          <p:nvPr/>
        </p:nvSpPr>
        <p:spPr>
          <a:xfrm>
            <a:off x="2279325" y="7119700"/>
            <a:ext cx="14371799" cy="1538400"/>
          </a:xfrm>
          <a:prstGeom prst="rect">
            <a:avLst/>
          </a:prstGeom>
          <a:solidFill>
            <a:srgbClr val="F38B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238" name="Google Shape;238;p56"/>
          <p:cNvSpPr txBox="1"/>
          <p:nvPr/>
        </p:nvSpPr>
        <p:spPr>
          <a:xfrm>
            <a:off x="2444425" y="7211375"/>
            <a:ext cx="16437900" cy="144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8000"/>
              <a:buFont typeface="Lato"/>
              <a:buNone/>
            </a:pPr>
            <a:r>
              <a:rPr b="0" i="0" lang="en-US" sz="8000" u="none" cap="none" strike="noStrike">
                <a:solidFill>
                  <a:schemeClr val="lt1"/>
                </a:solidFill>
                <a:latin typeface="Lato"/>
                <a:ea typeface="Lato"/>
                <a:cs typeface="Lato"/>
                <a:sym typeface="Lato"/>
              </a:rPr>
              <a:t>Time Management For Leaders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65"/>
          <p:cNvPicPr preferRelativeResize="0"/>
          <p:nvPr/>
        </p:nvPicPr>
        <p:blipFill rotWithShape="1">
          <a:blip r:embed="rId3">
            <a:alphaModFix/>
          </a:blip>
          <a:srcRect b="0" l="26361" r="9971" t="0"/>
          <a:stretch/>
        </p:blipFill>
        <p:spPr>
          <a:xfrm>
            <a:off x="8829444" y="-10480"/>
            <a:ext cx="15548207" cy="13736962"/>
          </a:xfrm>
          <a:prstGeom prst="rect">
            <a:avLst/>
          </a:prstGeom>
          <a:noFill/>
          <a:ln>
            <a:noFill/>
          </a:ln>
        </p:spPr>
      </p:pic>
      <p:sp>
        <p:nvSpPr>
          <p:cNvPr id="341" name="Google Shape;341;p65"/>
          <p:cNvSpPr/>
          <p:nvPr/>
        </p:nvSpPr>
        <p:spPr>
          <a:xfrm>
            <a:off x="1979701" y="10482"/>
            <a:ext cx="20089542" cy="13716000"/>
          </a:xfrm>
          <a:prstGeom prst="rect">
            <a:avLst/>
          </a:prstGeom>
          <a:gradFill>
            <a:gsLst>
              <a:gs pos="0">
                <a:srgbClr val="FFFFFF">
                  <a:alpha val="0"/>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342" name="Google Shape;342;p65"/>
          <p:cNvSpPr/>
          <p:nvPr/>
        </p:nvSpPr>
        <p:spPr>
          <a:xfrm>
            <a:off x="6934201" y="1"/>
            <a:ext cx="11634874"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343" name="Google Shape;343;p65"/>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344" name="Google Shape;344;p65"/>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345" name="Google Shape;345;p65"/>
          <p:cNvSpPr txBox="1"/>
          <p:nvPr/>
        </p:nvSpPr>
        <p:spPr>
          <a:xfrm>
            <a:off x="3123983" y="5508131"/>
            <a:ext cx="11582617" cy="1274195"/>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None/>
            </a:pPr>
            <a:r>
              <a:rPr b="1" i="1" lang="en-US" sz="9600" u="none" cap="none" strike="noStrike">
                <a:solidFill>
                  <a:srgbClr val="C00000"/>
                </a:solidFill>
                <a:latin typeface="Lato"/>
                <a:ea typeface="Lato"/>
                <a:cs typeface="Lato"/>
                <a:sym typeface="Lato"/>
              </a:rPr>
              <a:t>Then fill your diary</a:t>
            </a:r>
            <a:endParaRPr/>
          </a:p>
        </p:txBody>
      </p:sp>
      <p:sp>
        <p:nvSpPr>
          <p:cNvPr id="346" name="Google Shape;346;p65"/>
          <p:cNvSpPr txBox="1"/>
          <p:nvPr/>
        </p:nvSpPr>
        <p:spPr>
          <a:xfrm>
            <a:off x="3123983" y="6855707"/>
            <a:ext cx="12268417"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7200" u="none" cap="none" strike="noStrike">
                <a:solidFill>
                  <a:srgbClr val="282927"/>
                </a:solidFill>
                <a:latin typeface="Lato"/>
                <a:ea typeface="Lato"/>
                <a:cs typeface="Lato"/>
                <a:sym typeface="Lato"/>
              </a:rPr>
              <a:t>(full year, next quarter)</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55"/>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000"/>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400" name="Google Shape;1400;p155"/>
          <p:cNvSpPr txBox="1"/>
          <p:nvPr/>
        </p:nvSpPr>
        <p:spPr>
          <a:xfrm>
            <a:off x="2005920" y="3649926"/>
            <a:ext cx="14453400" cy="266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800"/>
              <a:buFont typeface="Arial"/>
              <a:buNone/>
            </a:pPr>
            <a:r>
              <a:rPr b="1" i="1" lang="en-US" sz="8800" u="none" cap="none" strike="noStrike">
                <a:solidFill>
                  <a:schemeClr val="lt1"/>
                </a:solidFill>
                <a:latin typeface="Lato"/>
                <a:ea typeface="Lato"/>
                <a:cs typeface="Lato"/>
                <a:sym typeface="Lato"/>
              </a:rPr>
              <a:t>Open your calendar or diary and ascertan time you have available for to dos this week</a:t>
            </a:r>
            <a:endParaRPr b="0" i="0" sz="1400" u="none" cap="none" strike="noStrike">
              <a:solidFill>
                <a:srgbClr val="000000"/>
              </a:solidFill>
              <a:latin typeface="Arial"/>
              <a:ea typeface="Arial"/>
              <a:cs typeface="Arial"/>
              <a:sym typeface="Arial"/>
            </a:endParaRPr>
          </a:p>
        </p:txBody>
      </p:sp>
      <p:pic>
        <p:nvPicPr>
          <p:cNvPr id="1401" name="Google Shape;1401;p155"/>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402" name="Google Shape;1402;p15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403" name="Google Shape;1403;p155"/>
          <p:cNvPicPr preferRelativeResize="0"/>
          <p:nvPr/>
        </p:nvPicPr>
        <p:blipFill rotWithShape="1">
          <a:blip r:embed="rId4">
            <a:alphaModFix/>
          </a:blip>
          <a:srcRect b="0" l="0" r="0" t="0"/>
          <a:stretch/>
        </p:blipFill>
        <p:spPr>
          <a:xfrm>
            <a:off x="16440856" y="3152172"/>
            <a:ext cx="7079946" cy="7079946"/>
          </a:xfrm>
          <a:prstGeom prst="rect">
            <a:avLst/>
          </a:prstGeom>
          <a:noFill/>
          <a:ln>
            <a:noFill/>
          </a:ln>
        </p:spPr>
      </p:pic>
      <p:sp>
        <p:nvSpPr>
          <p:cNvPr id="1404" name="Google Shape;1404;p155"/>
          <p:cNvSpPr txBox="1"/>
          <p:nvPr/>
        </p:nvSpPr>
        <p:spPr>
          <a:xfrm>
            <a:off x="1941543" y="6610873"/>
            <a:ext cx="12360899" cy="548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rgbClr val="000000"/>
                </a:solidFill>
                <a:latin typeface="Lato"/>
                <a:ea typeface="Lato"/>
                <a:cs typeface="Lato"/>
                <a:sym typeface="Lato"/>
              </a:rPr>
              <a:t>Mark today’s tasks into your calendar, diary, or scheduler</a:t>
            </a:r>
            <a:endParaRPr b="0" i="0" sz="7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Lato"/>
                <a:ea typeface="Lato"/>
                <a:cs typeface="Lato"/>
                <a:sym typeface="Lato"/>
              </a:rPr>
              <a:t>(blocking out the estimated time, plus a bit, for each one)</a:t>
            </a:r>
            <a:endParaRPr b="0" i="0" sz="3600" u="none" cap="none" strike="noStrike">
              <a:solidFill>
                <a:srgbClr val="000000"/>
              </a:solidFill>
              <a:latin typeface="Lato"/>
              <a:ea typeface="Lato"/>
              <a:cs typeface="Lato"/>
              <a:sym typeface="Lato"/>
            </a:endParaRPr>
          </a:p>
        </p:txBody>
      </p:sp>
      <p:sp>
        <p:nvSpPr>
          <p:cNvPr id="1405" name="Google Shape;1405;p155"/>
          <p:cNvSpPr/>
          <p:nvPr/>
        </p:nvSpPr>
        <p:spPr>
          <a:xfrm flipH="1">
            <a:off x="1675912" y="23493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406" name="Google Shape;1406;p155"/>
          <p:cNvSpPr txBox="1"/>
          <p:nvPr/>
        </p:nvSpPr>
        <p:spPr>
          <a:xfrm>
            <a:off x="2005920" y="23766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Warning: </a:t>
            </a:r>
            <a:endParaRPr b="0" i="0" sz="1100" u="none" cap="none" strike="noStrike">
              <a:solidFill>
                <a:srgbClr val="000000"/>
              </a:solidFill>
              <a:latin typeface="Arial"/>
              <a:ea typeface="Arial"/>
              <a:cs typeface="Arial"/>
              <a:sym typeface="Arial"/>
            </a:endParaRPr>
          </a:p>
        </p:txBody>
      </p:sp>
      <p:grpSp>
        <p:nvGrpSpPr>
          <p:cNvPr id="1407" name="Google Shape;1407;p155"/>
          <p:cNvGrpSpPr/>
          <p:nvPr/>
        </p:nvGrpSpPr>
        <p:grpSpPr>
          <a:xfrm>
            <a:off x="1676082" y="3952956"/>
            <a:ext cx="14227818" cy="2270081"/>
            <a:chOff x="1676100" y="5172094"/>
            <a:chExt cx="17678700" cy="3507000"/>
          </a:xfrm>
        </p:grpSpPr>
        <p:sp>
          <p:nvSpPr>
            <p:cNvPr id="1408" name="Google Shape;1408;p155"/>
            <p:cNvSpPr/>
            <p:nvPr/>
          </p:nvSpPr>
          <p:spPr>
            <a:xfrm flipH="1">
              <a:off x="1676100" y="5172094"/>
              <a:ext cx="17678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409" name="Google Shape;1409;p155"/>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Do not skip this step!</a:t>
              </a:r>
              <a:endParaRPr b="1" i="1" sz="9600" u="none" cap="none" strike="noStrike">
                <a:solidFill>
                  <a:schemeClr val="lt1"/>
                </a:solidFill>
                <a:latin typeface="Lato"/>
                <a:ea typeface="Lato"/>
                <a:cs typeface="Lato"/>
                <a:sym typeface="Lato"/>
              </a:endParaRPr>
            </a:p>
          </p:txBody>
        </p:sp>
      </p:gr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grpSp>
        <p:nvGrpSpPr>
          <p:cNvPr id="1415" name="Google Shape;1415;p156"/>
          <p:cNvGrpSpPr/>
          <p:nvPr/>
        </p:nvGrpSpPr>
        <p:grpSpPr>
          <a:xfrm>
            <a:off x="1714243" y="815690"/>
            <a:ext cx="20484120" cy="10571471"/>
            <a:chOff x="1714243" y="815690"/>
            <a:chExt cx="20484120" cy="10571471"/>
          </a:xfrm>
        </p:grpSpPr>
        <p:grpSp>
          <p:nvGrpSpPr>
            <p:cNvPr id="1416" name="Google Shape;1416;p156"/>
            <p:cNvGrpSpPr/>
            <p:nvPr/>
          </p:nvGrpSpPr>
          <p:grpSpPr>
            <a:xfrm>
              <a:off x="1714243" y="815690"/>
              <a:ext cx="4877553" cy="1516427"/>
              <a:chOff x="1676100" y="5172094"/>
              <a:chExt cx="17678700" cy="3507000"/>
            </a:xfrm>
          </p:grpSpPr>
          <p:sp>
            <p:nvSpPr>
              <p:cNvPr id="1417" name="Google Shape;1417;p156"/>
              <p:cNvSpPr/>
              <p:nvPr/>
            </p:nvSpPr>
            <p:spPr>
              <a:xfrm flipH="1">
                <a:off x="1676100" y="5172094"/>
                <a:ext cx="17678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2000" u="none" cap="none" strike="noStrike">
                  <a:solidFill>
                    <a:schemeClr val="lt1"/>
                  </a:solidFill>
                  <a:latin typeface="Lato"/>
                  <a:ea typeface="Lato"/>
                  <a:cs typeface="Lato"/>
                  <a:sym typeface="Lato"/>
                </a:endParaRPr>
              </a:p>
            </p:txBody>
          </p:sp>
          <p:sp>
            <p:nvSpPr>
              <p:cNvPr id="1418" name="Google Shape;1418;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0"/>
                  <a:buFont typeface="Arial"/>
                  <a:buNone/>
                </a:pPr>
                <a:r>
                  <a:rPr b="1" i="1" lang="en-US" sz="6000" u="none" cap="none" strike="noStrike">
                    <a:solidFill>
                      <a:schemeClr val="lt1"/>
                    </a:solidFill>
                    <a:latin typeface="Lato"/>
                    <a:ea typeface="Lato"/>
                    <a:cs typeface="Lato"/>
                    <a:sym typeface="Lato"/>
                  </a:rPr>
                  <a:t>Time</a:t>
                </a:r>
                <a:endParaRPr b="0" i="0" sz="1400" u="none" cap="none" strike="noStrike">
                  <a:solidFill>
                    <a:srgbClr val="000000"/>
                  </a:solidFill>
                  <a:latin typeface="Arial"/>
                  <a:ea typeface="Arial"/>
                  <a:cs typeface="Arial"/>
                  <a:sym typeface="Arial"/>
                </a:endParaRPr>
              </a:p>
            </p:txBody>
          </p:sp>
        </p:grpSp>
        <p:grpSp>
          <p:nvGrpSpPr>
            <p:cNvPr id="1419" name="Google Shape;1419;p156"/>
            <p:cNvGrpSpPr/>
            <p:nvPr/>
          </p:nvGrpSpPr>
          <p:grpSpPr>
            <a:xfrm>
              <a:off x="1714243" y="2426442"/>
              <a:ext cx="4877553" cy="1032461"/>
              <a:chOff x="1676100" y="5172094"/>
              <a:chExt cx="17678700" cy="3507000"/>
            </a:xfrm>
          </p:grpSpPr>
          <p:sp>
            <p:nvSpPr>
              <p:cNvPr id="1420" name="Google Shape;1420;p156"/>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21" name="Google Shape;1421;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9:00 - 10:00</a:t>
                </a:r>
                <a:endParaRPr b="0" i="0" sz="1400" u="none" cap="none" strike="noStrike">
                  <a:solidFill>
                    <a:srgbClr val="000000"/>
                  </a:solidFill>
                  <a:latin typeface="Arial"/>
                  <a:ea typeface="Arial"/>
                  <a:cs typeface="Arial"/>
                  <a:sym typeface="Arial"/>
                </a:endParaRPr>
              </a:p>
            </p:txBody>
          </p:sp>
        </p:grpSp>
        <p:grpSp>
          <p:nvGrpSpPr>
            <p:cNvPr id="1422" name="Google Shape;1422;p156"/>
            <p:cNvGrpSpPr/>
            <p:nvPr/>
          </p:nvGrpSpPr>
          <p:grpSpPr>
            <a:xfrm>
              <a:off x="1714243" y="3556393"/>
              <a:ext cx="4877553" cy="1032461"/>
              <a:chOff x="1676100" y="5172094"/>
              <a:chExt cx="17678700" cy="3507000"/>
            </a:xfrm>
          </p:grpSpPr>
          <p:sp>
            <p:nvSpPr>
              <p:cNvPr id="1423" name="Google Shape;1423;p156"/>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24" name="Google Shape;1424;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10:00 - 12:00</a:t>
                </a:r>
                <a:endParaRPr b="0" i="0" sz="1400" u="none" cap="none" strike="noStrike">
                  <a:solidFill>
                    <a:srgbClr val="000000"/>
                  </a:solidFill>
                  <a:latin typeface="Arial"/>
                  <a:ea typeface="Arial"/>
                  <a:cs typeface="Arial"/>
                  <a:sym typeface="Arial"/>
                </a:endParaRPr>
              </a:p>
            </p:txBody>
          </p:sp>
        </p:grpSp>
        <p:grpSp>
          <p:nvGrpSpPr>
            <p:cNvPr id="1425" name="Google Shape;1425;p156"/>
            <p:cNvGrpSpPr/>
            <p:nvPr/>
          </p:nvGrpSpPr>
          <p:grpSpPr>
            <a:xfrm>
              <a:off x="1714243" y="4686344"/>
              <a:ext cx="4877553" cy="1032461"/>
              <a:chOff x="1676100" y="5172094"/>
              <a:chExt cx="17678700" cy="3507000"/>
            </a:xfrm>
          </p:grpSpPr>
          <p:sp>
            <p:nvSpPr>
              <p:cNvPr id="1426" name="Google Shape;1426;p156"/>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27" name="Google Shape;1427;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12:00 - 13:00</a:t>
                </a:r>
                <a:endParaRPr b="0" i="0" sz="1400" u="none" cap="none" strike="noStrike">
                  <a:solidFill>
                    <a:srgbClr val="000000"/>
                  </a:solidFill>
                  <a:latin typeface="Arial"/>
                  <a:ea typeface="Arial"/>
                  <a:cs typeface="Arial"/>
                  <a:sym typeface="Arial"/>
                </a:endParaRPr>
              </a:p>
            </p:txBody>
          </p:sp>
        </p:grpSp>
        <p:grpSp>
          <p:nvGrpSpPr>
            <p:cNvPr id="1428" name="Google Shape;1428;p156"/>
            <p:cNvGrpSpPr/>
            <p:nvPr/>
          </p:nvGrpSpPr>
          <p:grpSpPr>
            <a:xfrm>
              <a:off x="1714243" y="5816295"/>
              <a:ext cx="4877553" cy="1032461"/>
              <a:chOff x="1676100" y="5172094"/>
              <a:chExt cx="17678700" cy="3507000"/>
            </a:xfrm>
          </p:grpSpPr>
          <p:sp>
            <p:nvSpPr>
              <p:cNvPr id="1429" name="Google Shape;1429;p156"/>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30" name="Google Shape;1430;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13:00 - 13:30 </a:t>
                </a:r>
                <a:endParaRPr b="0" i="0" sz="1400" u="none" cap="none" strike="noStrike">
                  <a:solidFill>
                    <a:srgbClr val="000000"/>
                  </a:solidFill>
                  <a:latin typeface="Arial"/>
                  <a:ea typeface="Arial"/>
                  <a:cs typeface="Arial"/>
                  <a:sym typeface="Arial"/>
                </a:endParaRPr>
              </a:p>
            </p:txBody>
          </p:sp>
        </p:grpSp>
        <p:grpSp>
          <p:nvGrpSpPr>
            <p:cNvPr id="1431" name="Google Shape;1431;p156"/>
            <p:cNvGrpSpPr/>
            <p:nvPr/>
          </p:nvGrpSpPr>
          <p:grpSpPr>
            <a:xfrm>
              <a:off x="1714243" y="6964847"/>
              <a:ext cx="4877553" cy="1032461"/>
              <a:chOff x="1676100" y="5172094"/>
              <a:chExt cx="17678700" cy="3507000"/>
            </a:xfrm>
          </p:grpSpPr>
          <p:sp>
            <p:nvSpPr>
              <p:cNvPr id="1432" name="Google Shape;1432;p156"/>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33" name="Google Shape;1433;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13:30 - 14:00</a:t>
                </a:r>
                <a:endParaRPr b="0" i="0" sz="1400" u="none" cap="none" strike="noStrike">
                  <a:solidFill>
                    <a:srgbClr val="000000"/>
                  </a:solidFill>
                  <a:latin typeface="Arial"/>
                  <a:ea typeface="Arial"/>
                  <a:cs typeface="Arial"/>
                  <a:sym typeface="Arial"/>
                </a:endParaRPr>
              </a:p>
            </p:txBody>
          </p:sp>
        </p:grpSp>
        <p:grpSp>
          <p:nvGrpSpPr>
            <p:cNvPr id="1434" name="Google Shape;1434;p156"/>
            <p:cNvGrpSpPr/>
            <p:nvPr/>
          </p:nvGrpSpPr>
          <p:grpSpPr>
            <a:xfrm>
              <a:off x="1714243" y="8094798"/>
              <a:ext cx="4877553" cy="1032461"/>
              <a:chOff x="1676100" y="5172094"/>
              <a:chExt cx="17678700" cy="3507000"/>
            </a:xfrm>
          </p:grpSpPr>
          <p:sp>
            <p:nvSpPr>
              <p:cNvPr id="1435" name="Google Shape;1435;p156"/>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36" name="Google Shape;1436;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14:00 - 16:00</a:t>
                </a:r>
                <a:endParaRPr b="0" i="0" sz="1400" u="none" cap="none" strike="noStrike">
                  <a:solidFill>
                    <a:srgbClr val="000000"/>
                  </a:solidFill>
                  <a:latin typeface="Arial"/>
                  <a:ea typeface="Arial"/>
                  <a:cs typeface="Arial"/>
                  <a:sym typeface="Arial"/>
                </a:endParaRPr>
              </a:p>
            </p:txBody>
          </p:sp>
        </p:grpSp>
        <p:grpSp>
          <p:nvGrpSpPr>
            <p:cNvPr id="1437" name="Google Shape;1437;p156"/>
            <p:cNvGrpSpPr/>
            <p:nvPr/>
          </p:nvGrpSpPr>
          <p:grpSpPr>
            <a:xfrm>
              <a:off x="1714243" y="9224749"/>
              <a:ext cx="4877553" cy="1032461"/>
              <a:chOff x="1676100" y="5172094"/>
              <a:chExt cx="17678700" cy="3507000"/>
            </a:xfrm>
          </p:grpSpPr>
          <p:sp>
            <p:nvSpPr>
              <p:cNvPr id="1438" name="Google Shape;1438;p156"/>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39" name="Google Shape;1439;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16:00 - 17:00</a:t>
                </a:r>
                <a:endParaRPr b="0" i="0" sz="1400" u="none" cap="none" strike="noStrike">
                  <a:solidFill>
                    <a:srgbClr val="000000"/>
                  </a:solidFill>
                  <a:latin typeface="Arial"/>
                  <a:ea typeface="Arial"/>
                  <a:cs typeface="Arial"/>
                  <a:sym typeface="Arial"/>
                </a:endParaRPr>
              </a:p>
            </p:txBody>
          </p:sp>
        </p:grpSp>
        <p:grpSp>
          <p:nvGrpSpPr>
            <p:cNvPr id="1440" name="Google Shape;1440;p156"/>
            <p:cNvGrpSpPr/>
            <p:nvPr/>
          </p:nvGrpSpPr>
          <p:grpSpPr>
            <a:xfrm>
              <a:off x="1714243" y="10354700"/>
              <a:ext cx="4877553" cy="1032461"/>
              <a:chOff x="1676100" y="5172094"/>
              <a:chExt cx="17678700" cy="3507000"/>
            </a:xfrm>
          </p:grpSpPr>
          <p:sp>
            <p:nvSpPr>
              <p:cNvPr id="1441" name="Google Shape;1441;p156"/>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42" name="Google Shape;1442;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17:00 - 18:00</a:t>
                </a:r>
                <a:endParaRPr b="0" i="0" sz="1400" u="none" cap="none" strike="noStrike">
                  <a:solidFill>
                    <a:srgbClr val="000000"/>
                  </a:solidFill>
                  <a:latin typeface="Arial"/>
                  <a:ea typeface="Arial"/>
                  <a:cs typeface="Arial"/>
                  <a:sym typeface="Arial"/>
                </a:endParaRPr>
              </a:p>
            </p:txBody>
          </p:sp>
        </p:grpSp>
        <p:grpSp>
          <p:nvGrpSpPr>
            <p:cNvPr id="1443" name="Google Shape;1443;p156"/>
            <p:cNvGrpSpPr/>
            <p:nvPr/>
          </p:nvGrpSpPr>
          <p:grpSpPr>
            <a:xfrm>
              <a:off x="6745411" y="815690"/>
              <a:ext cx="15452952" cy="1516427"/>
              <a:chOff x="1676100" y="5172094"/>
              <a:chExt cx="17678700" cy="3507000"/>
            </a:xfrm>
          </p:grpSpPr>
          <p:sp>
            <p:nvSpPr>
              <p:cNvPr id="1444" name="Google Shape;1444;p156"/>
              <p:cNvSpPr/>
              <p:nvPr/>
            </p:nvSpPr>
            <p:spPr>
              <a:xfrm flipH="1">
                <a:off x="1676100" y="5172094"/>
                <a:ext cx="17678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2000" u="none" cap="none" strike="noStrike">
                  <a:solidFill>
                    <a:schemeClr val="lt1"/>
                  </a:solidFill>
                  <a:latin typeface="Lato"/>
                  <a:ea typeface="Lato"/>
                  <a:cs typeface="Lato"/>
                  <a:sym typeface="Lato"/>
                </a:endParaRPr>
              </a:p>
            </p:txBody>
          </p:sp>
          <p:sp>
            <p:nvSpPr>
              <p:cNvPr id="1445" name="Google Shape;1445;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0"/>
                  <a:buFont typeface="Arial"/>
                  <a:buNone/>
                </a:pPr>
                <a:r>
                  <a:rPr b="1" i="1" lang="en-US" sz="6000" u="none" cap="none" strike="noStrike">
                    <a:solidFill>
                      <a:schemeClr val="lt1"/>
                    </a:solidFill>
                    <a:latin typeface="Lato"/>
                    <a:ea typeface="Lato"/>
                    <a:cs typeface="Lato"/>
                    <a:sym typeface="Lato"/>
                  </a:rPr>
                  <a:t>Task </a:t>
                </a:r>
                <a:endParaRPr b="0" i="0" sz="1400" u="none" cap="none" strike="noStrike">
                  <a:solidFill>
                    <a:srgbClr val="000000"/>
                  </a:solidFill>
                  <a:latin typeface="Arial"/>
                  <a:ea typeface="Arial"/>
                  <a:cs typeface="Arial"/>
                  <a:sym typeface="Arial"/>
                </a:endParaRPr>
              </a:p>
            </p:txBody>
          </p:sp>
        </p:grpSp>
        <p:grpSp>
          <p:nvGrpSpPr>
            <p:cNvPr id="1446" name="Google Shape;1446;p156"/>
            <p:cNvGrpSpPr/>
            <p:nvPr/>
          </p:nvGrpSpPr>
          <p:grpSpPr>
            <a:xfrm>
              <a:off x="6745411" y="2426442"/>
              <a:ext cx="15452952" cy="1032461"/>
              <a:chOff x="1676100" y="5172094"/>
              <a:chExt cx="17678700" cy="3507000"/>
            </a:xfrm>
          </p:grpSpPr>
          <p:sp>
            <p:nvSpPr>
              <p:cNvPr id="1447" name="Google Shape;1447;p156"/>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48" name="Google Shape;1448;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Team meeting</a:t>
                </a:r>
                <a:endParaRPr b="0" i="0" sz="1400" u="none" cap="none" strike="noStrike">
                  <a:solidFill>
                    <a:srgbClr val="000000"/>
                  </a:solidFill>
                  <a:latin typeface="Arial"/>
                  <a:ea typeface="Arial"/>
                  <a:cs typeface="Arial"/>
                  <a:sym typeface="Arial"/>
                </a:endParaRPr>
              </a:p>
            </p:txBody>
          </p:sp>
        </p:grpSp>
        <p:grpSp>
          <p:nvGrpSpPr>
            <p:cNvPr id="1449" name="Google Shape;1449;p156"/>
            <p:cNvGrpSpPr/>
            <p:nvPr/>
          </p:nvGrpSpPr>
          <p:grpSpPr>
            <a:xfrm>
              <a:off x="6745410" y="3548166"/>
              <a:ext cx="15452952" cy="1032461"/>
              <a:chOff x="1676100" y="5172094"/>
              <a:chExt cx="17678700" cy="3507000"/>
            </a:xfrm>
          </p:grpSpPr>
          <p:sp>
            <p:nvSpPr>
              <p:cNvPr id="1450" name="Google Shape;1450;p156"/>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51" name="Google Shape;1451;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1</a:t>
                </a:r>
                <a:r>
                  <a:rPr b="1" baseline="30000" i="1" lang="en-US" sz="4000" u="none" cap="none" strike="noStrike">
                    <a:solidFill>
                      <a:srgbClr val="0070C0"/>
                    </a:solidFill>
                    <a:latin typeface="Lato"/>
                    <a:ea typeface="Lato"/>
                    <a:cs typeface="Lato"/>
                    <a:sym typeface="Lato"/>
                  </a:rPr>
                  <a:t>st</a:t>
                </a:r>
                <a:r>
                  <a:rPr b="1" i="1" lang="en-US" sz="4000" u="none" cap="none" strike="noStrike">
                    <a:solidFill>
                      <a:srgbClr val="0070C0"/>
                    </a:solidFill>
                    <a:latin typeface="Lato"/>
                    <a:ea typeface="Lato"/>
                    <a:cs typeface="Lato"/>
                    <a:sym typeface="Lato"/>
                  </a:rPr>
                  <a:t> Meeting with Mr &amp; Mrs Smith</a:t>
                </a:r>
                <a:endParaRPr b="0" i="0" sz="1400" u="none" cap="none" strike="noStrike">
                  <a:solidFill>
                    <a:srgbClr val="000000"/>
                  </a:solidFill>
                  <a:latin typeface="Arial"/>
                  <a:ea typeface="Arial"/>
                  <a:cs typeface="Arial"/>
                  <a:sym typeface="Arial"/>
                </a:endParaRPr>
              </a:p>
            </p:txBody>
          </p:sp>
        </p:grpSp>
        <p:grpSp>
          <p:nvGrpSpPr>
            <p:cNvPr id="1452" name="Google Shape;1452;p156"/>
            <p:cNvGrpSpPr/>
            <p:nvPr/>
          </p:nvGrpSpPr>
          <p:grpSpPr>
            <a:xfrm>
              <a:off x="6745410" y="4678117"/>
              <a:ext cx="15452952" cy="1032461"/>
              <a:chOff x="1676100" y="5172094"/>
              <a:chExt cx="17678700" cy="3507000"/>
            </a:xfrm>
          </p:grpSpPr>
          <p:sp>
            <p:nvSpPr>
              <p:cNvPr id="1453" name="Google Shape;1453;p156"/>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54" name="Google Shape;1454;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Complete Meeting notes from Mr &amp; Mrs Smith mtg</a:t>
                </a:r>
                <a:endParaRPr b="1" i="1" sz="4000" u="none" cap="none" strike="noStrike">
                  <a:solidFill>
                    <a:srgbClr val="0070C0"/>
                  </a:solidFill>
                  <a:latin typeface="Lato"/>
                  <a:ea typeface="Lato"/>
                  <a:cs typeface="Lato"/>
                  <a:sym typeface="Lato"/>
                </a:endParaRPr>
              </a:p>
            </p:txBody>
          </p:sp>
        </p:grpSp>
        <p:grpSp>
          <p:nvGrpSpPr>
            <p:cNvPr id="1455" name="Google Shape;1455;p156"/>
            <p:cNvGrpSpPr/>
            <p:nvPr/>
          </p:nvGrpSpPr>
          <p:grpSpPr>
            <a:xfrm>
              <a:off x="6745410" y="5816295"/>
              <a:ext cx="15452952" cy="1032461"/>
              <a:chOff x="1676100" y="5172094"/>
              <a:chExt cx="17678700" cy="3507000"/>
            </a:xfrm>
          </p:grpSpPr>
          <p:sp>
            <p:nvSpPr>
              <p:cNvPr id="1456" name="Google Shape;1456;p156"/>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57" name="Google Shape;1457;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Lunch</a:t>
                </a:r>
                <a:endParaRPr b="0" i="0" sz="1400" u="none" cap="none" strike="noStrike">
                  <a:solidFill>
                    <a:srgbClr val="000000"/>
                  </a:solidFill>
                  <a:latin typeface="Arial"/>
                  <a:ea typeface="Arial"/>
                  <a:cs typeface="Arial"/>
                  <a:sym typeface="Arial"/>
                </a:endParaRPr>
              </a:p>
            </p:txBody>
          </p:sp>
        </p:grpSp>
        <p:grpSp>
          <p:nvGrpSpPr>
            <p:cNvPr id="1458" name="Google Shape;1458;p156"/>
            <p:cNvGrpSpPr/>
            <p:nvPr/>
          </p:nvGrpSpPr>
          <p:grpSpPr>
            <a:xfrm>
              <a:off x="6745410" y="6964847"/>
              <a:ext cx="15452952" cy="1032461"/>
              <a:chOff x="1676100" y="5172094"/>
              <a:chExt cx="17678700" cy="3507000"/>
            </a:xfrm>
          </p:grpSpPr>
          <p:sp>
            <p:nvSpPr>
              <p:cNvPr id="1459" name="Google Shape;1459;p156"/>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60" name="Google Shape;1460;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Draft marketing invitation for upcoming client event</a:t>
                </a:r>
                <a:endParaRPr b="1" i="1" sz="4000" u="none" cap="none" strike="noStrike">
                  <a:solidFill>
                    <a:schemeClr val="accent1"/>
                  </a:solidFill>
                  <a:latin typeface="Lato"/>
                  <a:ea typeface="Lato"/>
                  <a:cs typeface="Lato"/>
                  <a:sym typeface="Lato"/>
                </a:endParaRPr>
              </a:p>
            </p:txBody>
          </p:sp>
        </p:grpSp>
        <p:grpSp>
          <p:nvGrpSpPr>
            <p:cNvPr id="1461" name="Google Shape;1461;p156"/>
            <p:cNvGrpSpPr/>
            <p:nvPr/>
          </p:nvGrpSpPr>
          <p:grpSpPr>
            <a:xfrm>
              <a:off x="6745410" y="8094798"/>
              <a:ext cx="15452952" cy="1032461"/>
              <a:chOff x="1676100" y="5172094"/>
              <a:chExt cx="17678700" cy="3507000"/>
            </a:xfrm>
          </p:grpSpPr>
          <p:sp>
            <p:nvSpPr>
              <p:cNvPr id="1462" name="Google Shape;1462;p156"/>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63" name="Google Shape;1463;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1</a:t>
                </a:r>
                <a:r>
                  <a:rPr b="1" baseline="30000" i="1" lang="en-US" sz="4000" u="none" cap="none" strike="noStrike">
                    <a:solidFill>
                      <a:srgbClr val="0070C0"/>
                    </a:solidFill>
                    <a:latin typeface="Lato"/>
                    <a:ea typeface="Lato"/>
                    <a:cs typeface="Lato"/>
                    <a:sym typeface="Lato"/>
                  </a:rPr>
                  <a:t>st </a:t>
                </a:r>
                <a:r>
                  <a:rPr b="1" i="1" lang="en-US" sz="4000" u="none" cap="none" strike="noStrike">
                    <a:solidFill>
                      <a:srgbClr val="0070C0"/>
                    </a:solidFill>
                    <a:latin typeface="Lato"/>
                    <a:ea typeface="Lato"/>
                    <a:cs typeface="Lato"/>
                    <a:sym typeface="Lato"/>
                  </a:rPr>
                  <a:t>Meeting with Mr &amp; Mrs Jones</a:t>
                </a:r>
                <a:endParaRPr b="0" i="0" sz="1400" u="none" cap="none" strike="noStrike">
                  <a:solidFill>
                    <a:srgbClr val="000000"/>
                  </a:solidFill>
                  <a:latin typeface="Arial"/>
                  <a:ea typeface="Arial"/>
                  <a:cs typeface="Arial"/>
                  <a:sym typeface="Arial"/>
                </a:endParaRPr>
              </a:p>
            </p:txBody>
          </p:sp>
        </p:grpSp>
        <p:grpSp>
          <p:nvGrpSpPr>
            <p:cNvPr id="1464" name="Google Shape;1464;p156"/>
            <p:cNvGrpSpPr/>
            <p:nvPr/>
          </p:nvGrpSpPr>
          <p:grpSpPr>
            <a:xfrm>
              <a:off x="6745410" y="9224749"/>
              <a:ext cx="15452952" cy="1032461"/>
              <a:chOff x="1676100" y="5172094"/>
              <a:chExt cx="17678700" cy="3507000"/>
            </a:xfrm>
          </p:grpSpPr>
          <p:sp>
            <p:nvSpPr>
              <p:cNvPr id="1465" name="Google Shape;1465;p156"/>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66" name="Google Shape;1466;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Complete Meeting notes from Mr &amp; Mrs Jones mtg</a:t>
                </a:r>
                <a:endParaRPr b="1" i="1" sz="4000" u="none" cap="none" strike="noStrike">
                  <a:solidFill>
                    <a:srgbClr val="0070C0"/>
                  </a:solidFill>
                  <a:latin typeface="Lato"/>
                  <a:ea typeface="Lato"/>
                  <a:cs typeface="Lato"/>
                  <a:sym typeface="Lato"/>
                </a:endParaRPr>
              </a:p>
            </p:txBody>
          </p:sp>
        </p:grpSp>
        <p:grpSp>
          <p:nvGrpSpPr>
            <p:cNvPr id="1467" name="Google Shape;1467;p156"/>
            <p:cNvGrpSpPr/>
            <p:nvPr/>
          </p:nvGrpSpPr>
          <p:grpSpPr>
            <a:xfrm>
              <a:off x="6745410" y="10354700"/>
              <a:ext cx="15452952" cy="1032461"/>
              <a:chOff x="1676100" y="5172094"/>
              <a:chExt cx="17678700" cy="3507000"/>
            </a:xfrm>
          </p:grpSpPr>
          <p:sp>
            <p:nvSpPr>
              <p:cNvPr id="1468" name="Google Shape;1468;p156"/>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69" name="Google Shape;1469;p156"/>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Respond to 3 existing client queries via email</a:t>
                </a:r>
                <a:endParaRPr b="0" i="0" sz="1400" u="none" cap="none" strike="noStrike">
                  <a:solidFill>
                    <a:srgbClr val="000000"/>
                  </a:solidFill>
                  <a:latin typeface="Arial"/>
                  <a:ea typeface="Arial"/>
                  <a:cs typeface="Arial"/>
                  <a:sym typeface="Arial"/>
                </a:endParaRPr>
              </a:p>
            </p:txBody>
          </p:sp>
        </p:grpSp>
      </p:grpSp>
      <p:sp>
        <p:nvSpPr>
          <p:cNvPr id="1470" name="Google Shape;1470;p156"/>
          <p:cNvSpPr txBox="1"/>
          <p:nvPr/>
        </p:nvSpPr>
        <p:spPr>
          <a:xfrm>
            <a:off x="7033661" y="12036674"/>
            <a:ext cx="7482300" cy="612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rgbClr val="0070C0"/>
                </a:solidFill>
                <a:latin typeface="Lato"/>
                <a:ea typeface="Lato"/>
                <a:cs typeface="Lato"/>
                <a:sym typeface="Lato"/>
              </a:rPr>
              <a:t>*Existing diary commitments</a:t>
            </a:r>
            <a:endParaRPr b="0" i="0" sz="1400" u="none" cap="none" strike="noStrike">
              <a:solidFill>
                <a:srgbClr val="000000"/>
              </a:solidFill>
              <a:latin typeface="Arial"/>
              <a:ea typeface="Arial"/>
              <a:cs typeface="Arial"/>
              <a:sym typeface="Arial"/>
            </a:endParaRPr>
          </a:p>
        </p:txBody>
      </p:sp>
      <p:sp>
        <p:nvSpPr>
          <p:cNvPr id="1471" name="Google Shape;1471;p156"/>
          <p:cNvSpPr txBox="1"/>
          <p:nvPr/>
        </p:nvSpPr>
        <p:spPr>
          <a:xfrm>
            <a:off x="14715495" y="12036674"/>
            <a:ext cx="7482300" cy="612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accent1"/>
                </a:solidFill>
                <a:latin typeface="Lato"/>
                <a:ea typeface="Lato"/>
                <a:cs typeface="Lato"/>
                <a:sym typeface="Lato"/>
              </a:rPr>
              <a:t>*Tasks I’ve added today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pic>
        <p:nvPicPr>
          <p:cNvPr id="1477" name="Google Shape;1477;p157"/>
          <p:cNvPicPr preferRelativeResize="0"/>
          <p:nvPr>
            <p:ph idx="2" type="pic"/>
          </p:nvPr>
        </p:nvPicPr>
        <p:blipFill rotWithShape="1">
          <a:blip r:embed="rId3">
            <a:alphaModFix/>
          </a:blip>
          <a:srcRect b="7783" l="0" r="0" t="7784"/>
          <a:stretch/>
        </p:blipFill>
        <p:spPr>
          <a:xfrm>
            <a:off x="-3175" y="0"/>
            <a:ext cx="24377701" cy="13716000"/>
          </a:xfrm>
          <a:prstGeom prst="rect">
            <a:avLst/>
          </a:prstGeom>
          <a:noFill/>
          <a:ln>
            <a:noFill/>
          </a:ln>
        </p:spPr>
      </p:pic>
      <p:sp>
        <p:nvSpPr>
          <p:cNvPr id="1478" name="Google Shape;1478;p157"/>
          <p:cNvSpPr txBox="1"/>
          <p:nvPr/>
        </p:nvSpPr>
        <p:spPr>
          <a:xfrm>
            <a:off x="3348700" y="4589550"/>
            <a:ext cx="17673901"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You can’t get it all done</a:t>
            </a:r>
            <a:endParaRPr b="0" i="0" sz="9600" u="none" cap="none" strike="noStrike">
              <a:solidFill>
                <a:schemeClr val="lt1"/>
              </a:solidFill>
              <a:latin typeface="Lato"/>
              <a:ea typeface="Lato"/>
              <a:cs typeface="Lato"/>
              <a:sym typeface="Lato"/>
            </a:endParaRPr>
          </a:p>
        </p:txBody>
      </p:sp>
      <p:pic>
        <p:nvPicPr>
          <p:cNvPr id="1479" name="Google Shape;1479;p15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480" name="Google Shape;1480;p15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481" name="Google Shape;1481;p157"/>
          <p:cNvSpPr/>
          <p:nvPr/>
        </p:nvSpPr>
        <p:spPr>
          <a:xfrm flipH="1">
            <a:off x="3203974" y="44672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158"/>
          <p:cNvSpPr txBox="1"/>
          <p:nvPr/>
        </p:nvSpPr>
        <p:spPr>
          <a:xfrm>
            <a:off x="5992850" y="9480200"/>
            <a:ext cx="3351900" cy="81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chemeClr val="lt1"/>
                </a:solidFill>
                <a:latin typeface="Lato"/>
                <a:ea typeface="Lato"/>
                <a:cs typeface="Lato"/>
                <a:sym typeface="Lato"/>
              </a:rPr>
              <a:t>2 hours</a:t>
            </a:r>
            <a:endParaRPr b="1" i="0" sz="4800" u="none" cap="none" strike="noStrike">
              <a:solidFill>
                <a:schemeClr val="lt1"/>
              </a:solidFill>
              <a:latin typeface="Lato"/>
              <a:ea typeface="Lato"/>
              <a:cs typeface="Lato"/>
              <a:sym typeface="Lato"/>
            </a:endParaRPr>
          </a:p>
        </p:txBody>
      </p:sp>
      <p:grpSp>
        <p:nvGrpSpPr>
          <p:cNvPr id="1488" name="Google Shape;1488;p158"/>
          <p:cNvGrpSpPr/>
          <p:nvPr/>
        </p:nvGrpSpPr>
        <p:grpSpPr>
          <a:xfrm>
            <a:off x="1714243" y="815690"/>
            <a:ext cx="20484120" cy="10571471"/>
            <a:chOff x="1714243" y="815690"/>
            <a:chExt cx="20484120" cy="10571471"/>
          </a:xfrm>
        </p:grpSpPr>
        <p:grpSp>
          <p:nvGrpSpPr>
            <p:cNvPr id="1489" name="Google Shape;1489;p158"/>
            <p:cNvGrpSpPr/>
            <p:nvPr/>
          </p:nvGrpSpPr>
          <p:grpSpPr>
            <a:xfrm>
              <a:off x="1714243" y="815690"/>
              <a:ext cx="4877553" cy="1516427"/>
              <a:chOff x="1676100" y="5172094"/>
              <a:chExt cx="17678700" cy="3507000"/>
            </a:xfrm>
          </p:grpSpPr>
          <p:sp>
            <p:nvSpPr>
              <p:cNvPr id="1490" name="Google Shape;1490;p158"/>
              <p:cNvSpPr/>
              <p:nvPr/>
            </p:nvSpPr>
            <p:spPr>
              <a:xfrm flipH="1">
                <a:off x="1676100" y="5172094"/>
                <a:ext cx="17678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2000" u="none" cap="none" strike="noStrike">
                  <a:solidFill>
                    <a:schemeClr val="lt1"/>
                  </a:solidFill>
                  <a:latin typeface="Lato"/>
                  <a:ea typeface="Lato"/>
                  <a:cs typeface="Lato"/>
                  <a:sym typeface="Lato"/>
                </a:endParaRPr>
              </a:p>
            </p:txBody>
          </p:sp>
          <p:sp>
            <p:nvSpPr>
              <p:cNvPr id="1491" name="Google Shape;1491;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0"/>
                  <a:buFont typeface="Arial"/>
                  <a:buNone/>
                </a:pPr>
                <a:r>
                  <a:rPr b="1" i="1" lang="en-US" sz="6000" u="none" cap="none" strike="noStrike">
                    <a:solidFill>
                      <a:schemeClr val="lt1"/>
                    </a:solidFill>
                    <a:latin typeface="Lato"/>
                    <a:ea typeface="Lato"/>
                    <a:cs typeface="Lato"/>
                    <a:sym typeface="Lato"/>
                  </a:rPr>
                  <a:t>Time</a:t>
                </a:r>
                <a:endParaRPr b="0" i="0" sz="1400" u="none" cap="none" strike="noStrike">
                  <a:solidFill>
                    <a:srgbClr val="000000"/>
                  </a:solidFill>
                  <a:latin typeface="Arial"/>
                  <a:ea typeface="Arial"/>
                  <a:cs typeface="Arial"/>
                  <a:sym typeface="Arial"/>
                </a:endParaRPr>
              </a:p>
            </p:txBody>
          </p:sp>
        </p:grpSp>
        <p:grpSp>
          <p:nvGrpSpPr>
            <p:cNvPr id="1492" name="Google Shape;1492;p158"/>
            <p:cNvGrpSpPr/>
            <p:nvPr/>
          </p:nvGrpSpPr>
          <p:grpSpPr>
            <a:xfrm>
              <a:off x="1714243" y="2426442"/>
              <a:ext cx="4877553" cy="1032461"/>
              <a:chOff x="1676100" y="5172094"/>
              <a:chExt cx="17678700" cy="3507000"/>
            </a:xfrm>
          </p:grpSpPr>
          <p:sp>
            <p:nvSpPr>
              <p:cNvPr id="1493" name="Google Shape;1493;p158"/>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94" name="Google Shape;1494;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9:00 - 10:00</a:t>
                </a:r>
                <a:endParaRPr b="0" i="0" sz="1400" u="none" cap="none" strike="noStrike">
                  <a:solidFill>
                    <a:srgbClr val="000000"/>
                  </a:solidFill>
                  <a:latin typeface="Arial"/>
                  <a:ea typeface="Arial"/>
                  <a:cs typeface="Arial"/>
                  <a:sym typeface="Arial"/>
                </a:endParaRPr>
              </a:p>
            </p:txBody>
          </p:sp>
        </p:grpSp>
        <p:grpSp>
          <p:nvGrpSpPr>
            <p:cNvPr id="1495" name="Google Shape;1495;p158"/>
            <p:cNvGrpSpPr/>
            <p:nvPr/>
          </p:nvGrpSpPr>
          <p:grpSpPr>
            <a:xfrm>
              <a:off x="1714243" y="3556393"/>
              <a:ext cx="4877553" cy="1032461"/>
              <a:chOff x="1676100" y="5172094"/>
              <a:chExt cx="17678700" cy="3507000"/>
            </a:xfrm>
          </p:grpSpPr>
          <p:sp>
            <p:nvSpPr>
              <p:cNvPr id="1496" name="Google Shape;1496;p158"/>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497" name="Google Shape;1497;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10:00 - 12:00</a:t>
                </a:r>
                <a:endParaRPr b="0" i="0" sz="1400" u="none" cap="none" strike="noStrike">
                  <a:solidFill>
                    <a:srgbClr val="000000"/>
                  </a:solidFill>
                  <a:latin typeface="Arial"/>
                  <a:ea typeface="Arial"/>
                  <a:cs typeface="Arial"/>
                  <a:sym typeface="Arial"/>
                </a:endParaRPr>
              </a:p>
            </p:txBody>
          </p:sp>
        </p:grpSp>
        <p:grpSp>
          <p:nvGrpSpPr>
            <p:cNvPr id="1498" name="Google Shape;1498;p158"/>
            <p:cNvGrpSpPr/>
            <p:nvPr/>
          </p:nvGrpSpPr>
          <p:grpSpPr>
            <a:xfrm>
              <a:off x="1714243" y="4686344"/>
              <a:ext cx="4877553" cy="1032461"/>
              <a:chOff x="1676100" y="5172094"/>
              <a:chExt cx="17678700" cy="3507000"/>
            </a:xfrm>
          </p:grpSpPr>
          <p:sp>
            <p:nvSpPr>
              <p:cNvPr id="1499" name="Google Shape;1499;p158"/>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00" name="Google Shape;1500;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12:00 - 13:00</a:t>
                </a:r>
                <a:endParaRPr b="0" i="0" sz="1400" u="none" cap="none" strike="noStrike">
                  <a:solidFill>
                    <a:srgbClr val="000000"/>
                  </a:solidFill>
                  <a:latin typeface="Arial"/>
                  <a:ea typeface="Arial"/>
                  <a:cs typeface="Arial"/>
                  <a:sym typeface="Arial"/>
                </a:endParaRPr>
              </a:p>
            </p:txBody>
          </p:sp>
        </p:grpSp>
        <p:grpSp>
          <p:nvGrpSpPr>
            <p:cNvPr id="1501" name="Google Shape;1501;p158"/>
            <p:cNvGrpSpPr/>
            <p:nvPr/>
          </p:nvGrpSpPr>
          <p:grpSpPr>
            <a:xfrm>
              <a:off x="1714243" y="5816295"/>
              <a:ext cx="4877553" cy="1032461"/>
              <a:chOff x="1676100" y="5172094"/>
              <a:chExt cx="17678700" cy="3507000"/>
            </a:xfrm>
          </p:grpSpPr>
          <p:sp>
            <p:nvSpPr>
              <p:cNvPr id="1502" name="Google Shape;1502;p158"/>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03" name="Google Shape;1503;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13:00 - 13:30 </a:t>
                </a:r>
                <a:endParaRPr b="0" i="0" sz="1400" u="none" cap="none" strike="noStrike">
                  <a:solidFill>
                    <a:srgbClr val="000000"/>
                  </a:solidFill>
                  <a:latin typeface="Arial"/>
                  <a:ea typeface="Arial"/>
                  <a:cs typeface="Arial"/>
                  <a:sym typeface="Arial"/>
                </a:endParaRPr>
              </a:p>
            </p:txBody>
          </p:sp>
        </p:grpSp>
        <p:grpSp>
          <p:nvGrpSpPr>
            <p:cNvPr id="1504" name="Google Shape;1504;p158"/>
            <p:cNvGrpSpPr/>
            <p:nvPr/>
          </p:nvGrpSpPr>
          <p:grpSpPr>
            <a:xfrm>
              <a:off x="1714243" y="6964847"/>
              <a:ext cx="4877553" cy="1032461"/>
              <a:chOff x="1676100" y="5172094"/>
              <a:chExt cx="17678700" cy="3507000"/>
            </a:xfrm>
          </p:grpSpPr>
          <p:sp>
            <p:nvSpPr>
              <p:cNvPr id="1505" name="Google Shape;1505;p158"/>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06" name="Google Shape;1506;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13:30 - 14:00</a:t>
                </a:r>
                <a:endParaRPr b="0" i="0" sz="1400" u="none" cap="none" strike="noStrike">
                  <a:solidFill>
                    <a:srgbClr val="000000"/>
                  </a:solidFill>
                  <a:latin typeface="Arial"/>
                  <a:ea typeface="Arial"/>
                  <a:cs typeface="Arial"/>
                  <a:sym typeface="Arial"/>
                </a:endParaRPr>
              </a:p>
            </p:txBody>
          </p:sp>
        </p:grpSp>
        <p:grpSp>
          <p:nvGrpSpPr>
            <p:cNvPr id="1507" name="Google Shape;1507;p158"/>
            <p:cNvGrpSpPr/>
            <p:nvPr/>
          </p:nvGrpSpPr>
          <p:grpSpPr>
            <a:xfrm>
              <a:off x="1714243" y="8094798"/>
              <a:ext cx="4877553" cy="1032461"/>
              <a:chOff x="1676100" y="5172094"/>
              <a:chExt cx="17678700" cy="3507000"/>
            </a:xfrm>
          </p:grpSpPr>
          <p:sp>
            <p:nvSpPr>
              <p:cNvPr id="1508" name="Google Shape;1508;p158"/>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09" name="Google Shape;1509;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14:00 - 16:00</a:t>
                </a:r>
                <a:endParaRPr b="0" i="0" sz="1400" u="none" cap="none" strike="noStrike">
                  <a:solidFill>
                    <a:srgbClr val="000000"/>
                  </a:solidFill>
                  <a:latin typeface="Arial"/>
                  <a:ea typeface="Arial"/>
                  <a:cs typeface="Arial"/>
                  <a:sym typeface="Arial"/>
                </a:endParaRPr>
              </a:p>
            </p:txBody>
          </p:sp>
        </p:grpSp>
        <p:grpSp>
          <p:nvGrpSpPr>
            <p:cNvPr id="1510" name="Google Shape;1510;p158"/>
            <p:cNvGrpSpPr/>
            <p:nvPr/>
          </p:nvGrpSpPr>
          <p:grpSpPr>
            <a:xfrm>
              <a:off x="1714243" y="9224749"/>
              <a:ext cx="4877553" cy="1032461"/>
              <a:chOff x="1676100" y="5172094"/>
              <a:chExt cx="17678700" cy="3507000"/>
            </a:xfrm>
          </p:grpSpPr>
          <p:sp>
            <p:nvSpPr>
              <p:cNvPr id="1511" name="Google Shape;1511;p158"/>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12" name="Google Shape;1512;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16:00 - 17:00</a:t>
                </a:r>
                <a:endParaRPr b="0" i="0" sz="1400" u="none" cap="none" strike="noStrike">
                  <a:solidFill>
                    <a:srgbClr val="000000"/>
                  </a:solidFill>
                  <a:latin typeface="Arial"/>
                  <a:ea typeface="Arial"/>
                  <a:cs typeface="Arial"/>
                  <a:sym typeface="Arial"/>
                </a:endParaRPr>
              </a:p>
            </p:txBody>
          </p:sp>
        </p:grpSp>
        <p:grpSp>
          <p:nvGrpSpPr>
            <p:cNvPr id="1513" name="Google Shape;1513;p158"/>
            <p:cNvGrpSpPr/>
            <p:nvPr/>
          </p:nvGrpSpPr>
          <p:grpSpPr>
            <a:xfrm>
              <a:off x="1714243" y="10354700"/>
              <a:ext cx="4877553" cy="1032461"/>
              <a:chOff x="1676100" y="5172094"/>
              <a:chExt cx="17678700" cy="3507000"/>
            </a:xfrm>
          </p:grpSpPr>
          <p:sp>
            <p:nvSpPr>
              <p:cNvPr id="1514" name="Google Shape;1514;p158"/>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15" name="Google Shape;1515;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17:00 - 18:00</a:t>
                </a:r>
                <a:endParaRPr b="0" i="0" sz="1400" u="none" cap="none" strike="noStrike">
                  <a:solidFill>
                    <a:srgbClr val="000000"/>
                  </a:solidFill>
                  <a:latin typeface="Arial"/>
                  <a:ea typeface="Arial"/>
                  <a:cs typeface="Arial"/>
                  <a:sym typeface="Arial"/>
                </a:endParaRPr>
              </a:p>
            </p:txBody>
          </p:sp>
        </p:grpSp>
        <p:grpSp>
          <p:nvGrpSpPr>
            <p:cNvPr id="1516" name="Google Shape;1516;p158"/>
            <p:cNvGrpSpPr/>
            <p:nvPr/>
          </p:nvGrpSpPr>
          <p:grpSpPr>
            <a:xfrm>
              <a:off x="6745411" y="815690"/>
              <a:ext cx="15452952" cy="1516427"/>
              <a:chOff x="1676100" y="5172094"/>
              <a:chExt cx="17678700" cy="3507000"/>
            </a:xfrm>
          </p:grpSpPr>
          <p:sp>
            <p:nvSpPr>
              <p:cNvPr id="1517" name="Google Shape;1517;p158"/>
              <p:cNvSpPr/>
              <p:nvPr/>
            </p:nvSpPr>
            <p:spPr>
              <a:xfrm flipH="1">
                <a:off x="1676100" y="5172094"/>
                <a:ext cx="17678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2000" u="none" cap="none" strike="noStrike">
                  <a:solidFill>
                    <a:schemeClr val="lt1"/>
                  </a:solidFill>
                  <a:latin typeface="Lato"/>
                  <a:ea typeface="Lato"/>
                  <a:cs typeface="Lato"/>
                  <a:sym typeface="Lato"/>
                </a:endParaRPr>
              </a:p>
            </p:txBody>
          </p:sp>
          <p:sp>
            <p:nvSpPr>
              <p:cNvPr id="1518" name="Google Shape;1518;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0"/>
                  <a:buFont typeface="Arial"/>
                  <a:buNone/>
                </a:pPr>
                <a:r>
                  <a:rPr b="1" i="1" lang="en-US" sz="6000" u="none" cap="none" strike="noStrike">
                    <a:solidFill>
                      <a:schemeClr val="lt1"/>
                    </a:solidFill>
                    <a:latin typeface="Lato"/>
                    <a:ea typeface="Lato"/>
                    <a:cs typeface="Lato"/>
                    <a:sym typeface="Lato"/>
                  </a:rPr>
                  <a:t>Task </a:t>
                </a:r>
                <a:endParaRPr b="0" i="0" sz="1400" u="none" cap="none" strike="noStrike">
                  <a:solidFill>
                    <a:srgbClr val="000000"/>
                  </a:solidFill>
                  <a:latin typeface="Arial"/>
                  <a:ea typeface="Arial"/>
                  <a:cs typeface="Arial"/>
                  <a:sym typeface="Arial"/>
                </a:endParaRPr>
              </a:p>
            </p:txBody>
          </p:sp>
        </p:grpSp>
        <p:grpSp>
          <p:nvGrpSpPr>
            <p:cNvPr id="1519" name="Google Shape;1519;p158"/>
            <p:cNvGrpSpPr/>
            <p:nvPr/>
          </p:nvGrpSpPr>
          <p:grpSpPr>
            <a:xfrm>
              <a:off x="6745411" y="2426442"/>
              <a:ext cx="15452952" cy="1032461"/>
              <a:chOff x="1676100" y="5172094"/>
              <a:chExt cx="17678700" cy="3507000"/>
            </a:xfrm>
          </p:grpSpPr>
          <p:sp>
            <p:nvSpPr>
              <p:cNvPr id="1520" name="Google Shape;1520;p158"/>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21" name="Google Shape;1521;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Team meeting</a:t>
                </a:r>
                <a:endParaRPr b="0" i="0" sz="1400" u="none" cap="none" strike="noStrike">
                  <a:solidFill>
                    <a:srgbClr val="000000"/>
                  </a:solidFill>
                  <a:latin typeface="Arial"/>
                  <a:ea typeface="Arial"/>
                  <a:cs typeface="Arial"/>
                  <a:sym typeface="Arial"/>
                </a:endParaRPr>
              </a:p>
            </p:txBody>
          </p:sp>
        </p:grpSp>
        <p:grpSp>
          <p:nvGrpSpPr>
            <p:cNvPr id="1522" name="Google Shape;1522;p158"/>
            <p:cNvGrpSpPr/>
            <p:nvPr/>
          </p:nvGrpSpPr>
          <p:grpSpPr>
            <a:xfrm>
              <a:off x="6745410" y="3548166"/>
              <a:ext cx="15452952" cy="1032461"/>
              <a:chOff x="1676100" y="5172094"/>
              <a:chExt cx="17678700" cy="3507000"/>
            </a:xfrm>
          </p:grpSpPr>
          <p:sp>
            <p:nvSpPr>
              <p:cNvPr id="1523" name="Google Shape;1523;p158"/>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24" name="Google Shape;1524;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1</a:t>
                </a:r>
                <a:r>
                  <a:rPr b="1" baseline="30000" i="1" lang="en-US" sz="4000" u="none" cap="none" strike="noStrike">
                    <a:solidFill>
                      <a:srgbClr val="0070C0"/>
                    </a:solidFill>
                    <a:latin typeface="Lato"/>
                    <a:ea typeface="Lato"/>
                    <a:cs typeface="Lato"/>
                    <a:sym typeface="Lato"/>
                  </a:rPr>
                  <a:t>st</a:t>
                </a:r>
                <a:r>
                  <a:rPr b="1" i="1" lang="en-US" sz="4000" u="none" cap="none" strike="noStrike">
                    <a:solidFill>
                      <a:srgbClr val="0070C0"/>
                    </a:solidFill>
                    <a:latin typeface="Lato"/>
                    <a:ea typeface="Lato"/>
                    <a:cs typeface="Lato"/>
                    <a:sym typeface="Lato"/>
                  </a:rPr>
                  <a:t> Meeting with Mr &amp; Mrs Smith</a:t>
                </a:r>
                <a:endParaRPr b="0" i="0" sz="1400" u="none" cap="none" strike="noStrike">
                  <a:solidFill>
                    <a:srgbClr val="000000"/>
                  </a:solidFill>
                  <a:latin typeface="Arial"/>
                  <a:ea typeface="Arial"/>
                  <a:cs typeface="Arial"/>
                  <a:sym typeface="Arial"/>
                </a:endParaRPr>
              </a:p>
            </p:txBody>
          </p:sp>
        </p:grpSp>
        <p:grpSp>
          <p:nvGrpSpPr>
            <p:cNvPr id="1525" name="Google Shape;1525;p158"/>
            <p:cNvGrpSpPr/>
            <p:nvPr/>
          </p:nvGrpSpPr>
          <p:grpSpPr>
            <a:xfrm>
              <a:off x="6745410" y="4678117"/>
              <a:ext cx="15452952" cy="1032461"/>
              <a:chOff x="1676100" y="5172094"/>
              <a:chExt cx="17678700" cy="3507000"/>
            </a:xfrm>
          </p:grpSpPr>
          <p:sp>
            <p:nvSpPr>
              <p:cNvPr id="1526" name="Google Shape;1526;p158"/>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27" name="Google Shape;1527;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Complete Meeting notes from Mr &amp; Mrs Smith mtg</a:t>
                </a:r>
                <a:endParaRPr b="1" i="1" sz="4000" u="none" cap="none" strike="noStrike">
                  <a:solidFill>
                    <a:srgbClr val="0070C0"/>
                  </a:solidFill>
                  <a:latin typeface="Lato"/>
                  <a:ea typeface="Lato"/>
                  <a:cs typeface="Lato"/>
                  <a:sym typeface="Lato"/>
                </a:endParaRPr>
              </a:p>
            </p:txBody>
          </p:sp>
        </p:grpSp>
        <p:grpSp>
          <p:nvGrpSpPr>
            <p:cNvPr id="1528" name="Google Shape;1528;p158"/>
            <p:cNvGrpSpPr/>
            <p:nvPr/>
          </p:nvGrpSpPr>
          <p:grpSpPr>
            <a:xfrm>
              <a:off x="6745410" y="5816295"/>
              <a:ext cx="15452952" cy="1032461"/>
              <a:chOff x="1676100" y="5172094"/>
              <a:chExt cx="17678700" cy="3507000"/>
            </a:xfrm>
          </p:grpSpPr>
          <p:sp>
            <p:nvSpPr>
              <p:cNvPr id="1529" name="Google Shape;1529;p158"/>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30" name="Google Shape;1530;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Lunch</a:t>
                </a:r>
                <a:endParaRPr b="0" i="0" sz="1400" u="none" cap="none" strike="noStrike">
                  <a:solidFill>
                    <a:srgbClr val="000000"/>
                  </a:solidFill>
                  <a:latin typeface="Arial"/>
                  <a:ea typeface="Arial"/>
                  <a:cs typeface="Arial"/>
                  <a:sym typeface="Arial"/>
                </a:endParaRPr>
              </a:p>
            </p:txBody>
          </p:sp>
        </p:grpSp>
        <p:grpSp>
          <p:nvGrpSpPr>
            <p:cNvPr id="1531" name="Google Shape;1531;p158"/>
            <p:cNvGrpSpPr/>
            <p:nvPr/>
          </p:nvGrpSpPr>
          <p:grpSpPr>
            <a:xfrm>
              <a:off x="6745410" y="6964847"/>
              <a:ext cx="15452952" cy="1032461"/>
              <a:chOff x="1676100" y="5172094"/>
              <a:chExt cx="17678700" cy="3507000"/>
            </a:xfrm>
          </p:grpSpPr>
          <p:sp>
            <p:nvSpPr>
              <p:cNvPr id="1532" name="Google Shape;1532;p158"/>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33" name="Google Shape;1533;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Draft marketing invitation for upcoming client event</a:t>
                </a:r>
                <a:endParaRPr b="1" i="1" sz="4000" u="none" cap="none" strike="noStrike">
                  <a:solidFill>
                    <a:schemeClr val="accent1"/>
                  </a:solidFill>
                  <a:latin typeface="Lato"/>
                  <a:ea typeface="Lato"/>
                  <a:cs typeface="Lato"/>
                  <a:sym typeface="Lato"/>
                </a:endParaRPr>
              </a:p>
            </p:txBody>
          </p:sp>
        </p:grpSp>
        <p:grpSp>
          <p:nvGrpSpPr>
            <p:cNvPr id="1534" name="Google Shape;1534;p158"/>
            <p:cNvGrpSpPr/>
            <p:nvPr/>
          </p:nvGrpSpPr>
          <p:grpSpPr>
            <a:xfrm>
              <a:off x="6745410" y="8094798"/>
              <a:ext cx="15452952" cy="1032461"/>
              <a:chOff x="1676100" y="5172094"/>
              <a:chExt cx="17678700" cy="3507000"/>
            </a:xfrm>
          </p:grpSpPr>
          <p:sp>
            <p:nvSpPr>
              <p:cNvPr id="1535" name="Google Shape;1535;p158"/>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36" name="Google Shape;1536;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1</a:t>
                </a:r>
                <a:r>
                  <a:rPr b="1" baseline="30000" i="1" lang="en-US" sz="4000" u="none" cap="none" strike="noStrike">
                    <a:solidFill>
                      <a:srgbClr val="0070C0"/>
                    </a:solidFill>
                    <a:latin typeface="Lato"/>
                    <a:ea typeface="Lato"/>
                    <a:cs typeface="Lato"/>
                    <a:sym typeface="Lato"/>
                  </a:rPr>
                  <a:t>st </a:t>
                </a:r>
                <a:r>
                  <a:rPr b="1" i="1" lang="en-US" sz="4000" u="none" cap="none" strike="noStrike">
                    <a:solidFill>
                      <a:srgbClr val="0070C0"/>
                    </a:solidFill>
                    <a:latin typeface="Lato"/>
                    <a:ea typeface="Lato"/>
                    <a:cs typeface="Lato"/>
                    <a:sym typeface="Lato"/>
                  </a:rPr>
                  <a:t>Meeting with Mr &amp; Mrs Jones</a:t>
                </a:r>
                <a:endParaRPr b="0" i="0" sz="1400" u="none" cap="none" strike="noStrike">
                  <a:solidFill>
                    <a:srgbClr val="000000"/>
                  </a:solidFill>
                  <a:latin typeface="Arial"/>
                  <a:ea typeface="Arial"/>
                  <a:cs typeface="Arial"/>
                  <a:sym typeface="Arial"/>
                </a:endParaRPr>
              </a:p>
            </p:txBody>
          </p:sp>
        </p:grpSp>
        <p:grpSp>
          <p:nvGrpSpPr>
            <p:cNvPr id="1537" name="Google Shape;1537;p158"/>
            <p:cNvGrpSpPr/>
            <p:nvPr/>
          </p:nvGrpSpPr>
          <p:grpSpPr>
            <a:xfrm>
              <a:off x="6745410" y="9224749"/>
              <a:ext cx="15452952" cy="1032461"/>
              <a:chOff x="1676100" y="5172094"/>
              <a:chExt cx="17678700" cy="3507000"/>
            </a:xfrm>
          </p:grpSpPr>
          <p:sp>
            <p:nvSpPr>
              <p:cNvPr id="1538" name="Google Shape;1538;p158"/>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39" name="Google Shape;1539;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Complete Meeting notes from Mr &amp; Mrs Jones mtg</a:t>
                </a:r>
                <a:endParaRPr b="1" i="1" sz="4000" u="none" cap="none" strike="noStrike">
                  <a:solidFill>
                    <a:srgbClr val="0070C0"/>
                  </a:solidFill>
                  <a:latin typeface="Lato"/>
                  <a:ea typeface="Lato"/>
                  <a:cs typeface="Lato"/>
                  <a:sym typeface="Lato"/>
                </a:endParaRPr>
              </a:p>
            </p:txBody>
          </p:sp>
        </p:grpSp>
        <p:grpSp>
          <p:nvGrpSpPr>
            <p:cNvPr id="1540" name="Google Shape;1540;p158"/>
            <p:cNvGrpSpPr/>
            <p:nvPr/>
          </p:nvGrpSpPr>
          <p:grpSpPr>
            <a:xfrm>
              <a:off x="6745410" y="10354700"/>
              <a:ext cx="15452952" cy="1032461"/>
              <a:chOff x="1676100" y="5172094"/>
              <a:chExt cx="17678700" cy="3507000"/>
            </a:xfrm>
          </p:grpSpPr>
          <p:sp>
            <p:nvSpPr>
              <p:cNvPr id="1541" name="Google Shape;1541;p158"/>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42" name="Google Shape;1542;p158"/>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Respond to 3 existing client queries via email</a:t>
                </a:r>
                <a:endParaRPr b="0" i="0" sz="1400" u="none" cap="none" strike="noStrike">
                  <a:solidFill>
                    <a:srgbClr val="000000"/>
                  </a:solidFill>
                  <a:latin typeface="Arial"/>
                  <a:ea typeface="Arial"/>
                  <a:cs typeface="Arial"/>
                  <a:sym typeface="Arial"/>
                </a:endParaRPr>
              </a:p>
            </p:txBody>
          </p:sp>
        </p:grpSp>
      </p:grpSp>
      <p:sp>
        <p:nvSpPr>
          <p:cNvPr id="1543" name="Google Shape;1543;p158"/>
          <p:cNvSpPr txBox="1"/>
          <p:nvPr/>
        </p:nvSpPr>
        <p:spPr>
          <a:xfrm>
            <a:off x="7033661" y="12036674"/>
            <a:ext cx="7482300" cy="612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rgbClr val="0070C0"/>
                </a:solidFill>
                <a:latin typeface="Lato"/>
                <a:ea typeface="Lato"/>
                <a:cs typeface="Lato"/>
                <a:sym typeface="Lato"/>
              </a:rPr>
              <a:t>*Existing diary commitments</a:t>
            </a:r>
            <a:endParaRPr b="0" i="0" sz="1400" u="none" cap="none" strike="noStrike">
              <a:solidFill>
                <a:srgbClr val="000000"/>
              </a:solidFill>
              <a:latin typeface="Arial"/>
              <a:ea typeface="Arial"/>
              <a:cs typeface="Arial"/>
              <a:sym typeface="Arial"/>
            </a:endParaRPr>
          </a:p>
        </p:txBody>
      </p:sp>
      <p:sp>
        <p:nvSpPr>
          <p:cNvPr id="1544" name="Google Shape;1544;p158"/>
          <p:cNvSpPr txBox="1"/>
          <p:nvPr/>
        </p:nvSpPr>
        <p:spPr>
          <a:xfrm>
            <a:off x="14715495" y="12036674"/>
            <a:ext cx="7482300" cy="612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accent1"/>
                </a:solidFill>
                <a:latin typeface="Lato"/>
                <a:ea typeface="Lato"/>
                <a:cs typeface="Lato"/>
                <a:sym typeface="Lato"/>
              </a:rPr>
              <a:t>*Tasks I’ve added today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grpSp>
        <p:nvGrpSpPr>
          <p:cNvPr id="1550" name="Google Shape;1550;p159"/>
          <p:cNvGrpSpPr/>
          <p:nvPr/>
        </p:nvGrpSpPr>
        <p:grpSpPr>
          <a:xfrm>
            <a:off x="1714243" y="815690"/>
            <a:ext cx="20484120" cy="10571471"/>
            <a:chOff x="1714243" y="815690"/>
            <a:chExt cx="20484120" cy="10571471"/>
          </a:xfrm>
        </p:grpSpPr>
        <p:grpSp>
          <p:nvGrpSpPr>
            <p:cNvPr id="1551" name="Google Shape;1551;p159"/>
            <p:cNvGrpSpPr/>
            <p:nvPr/>
          </p:nvGrpSpPr>
          <p:grpSpPr>
            <a:xfrm>
              <a:off x="1714243" y="815690"/>
              <a:ext cx="4877553" cy="1516427"/>
              <a:chOff x="1676100" y="5172094"/>
              <a:chExt cx="17678700" cy="3507000"/>
            </a:xfrm>
          </p:grpSpPr>
          <p:sp>
            <p:nvSpPr>
              <p:cNvPr id="1552" name="Google Shape;1552;p159"/>
              <p:cNvSpPr/>
              <p:nvPr/>
            </p:nvSpPr>
            <p:spPr>
              <a:xfrm flipH="1">
                <a:off x="1676100" y="5172094"/>
                <a:ext cx="17678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2000" u="none" cap="none" strike="noStrike">
                  <a:solidFill>
                    <a:schemeClr val="lt1"/>
                  </a:solidFill>
                  <a:latin typeface="Lato"/>
                  <a:ea typeface="Lato"/>
                  <a:cs typeface="Lato"/>
                  <a:sym typeface="Lato"/>
                </a:endParaRPr>
              </a:p>
            </p:txBody>
          </p:sp>
          <p:sp>
            <p:nvSpPr>
              <p:cNvPr id="1553" name="Google Shape;1553;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0"/>
                  <a:buFont typeface="Arial"/>
                  <a:buNone/>
                </a:pPr>
                <a:r>
                  <a:rPr b="1" i="1" lang="en-US" sz="6000" u="none" cap="none" strike="noStrike">
                    <a:solidFill>
                      <a:schemeClr val="lt1"/>
                    </a:solidFill>
                    <a:latin typeface="Lato"/>
                    <a:ea typeface="Lato"/>
                    <a:cs typeface="Lato"/>
                    <a:sym typeface="Lato"/>
                  </a:rPr>
                  <a:t>Time</a:t>
                </a:r>
                <a:endParaRPr b="0" i="0" sz="1400" u="none" cap="none" strike="noStrike">
                  <a:solidFill>
                    <a:srgbClr val="000000"/>
                  </a:solidFill>
                  <a:latin typeface="Arial"/>
                  <a:ea typeface="Arial"/>
                  <a:cs typeface="Arial"/>
                  <a:sym typeface="Arial"/>
                </a:endParaRPr>
              </a:p>
            </p:txBody>
          </p:sp>
        </p:grpSp>
        <p:grpSp>
          <p:nvGrpSpPr>
            <p:cNvPr id="1554" name="Google Shape;1554;p159"/>
            <p:cNvGrpSpPr/>
            <p:nvPr/>
          </p:nvGrpSpPr>
          <p:grpSpPr>
            <a:xfrm>
              <a:off x="1714243" y="2426442"/>
              <a:ext cx="4877553" cy="1032461"/>
              <a:chOff x="1676100" y="5172094"/>
              <a:chExt cx="17678700" cy="3507000"/>
            </a:xfrm>
          </p:grpSpPr>
          <p:sp>
            <p:nvSpPr>
              <p:cNvPr id="1555" name="Google Shape;1555;p159"/>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56" name="Google Shape;1556;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9:00 - 10:00</a:t>
                </a:r>
                <a:endParaRPr b="0" i="0" sz="1400" u="none" cap="none" strike="noStrike">
                  <a:solidFill>
                    <a:srgbClr val="000000"/>
                  </a:solidFill>
                  <a:latin typeface="Arial"/>
                  <a:ea typeface="Arial"/>
                  <a:cs typeface="Arial"/>
                  <a:sym typeface="Arial"/>
                </a:endParaRPr>
              </a:p>
            </p:txBody>
          </p:sp>
        </p:grpSp>
        <p:grpSp>
          <p:nvGrpSpPr>
            <p:cNvPr id="1557" name="Google Shape;1557;p159"/>
            <p:cNvGrpSpPr/>
            <p:nvPr/>
          </p:nvGrpSpPr>
          <p:grpSpPr>
            <a:xfrm>
              <a:off x="1714243" y="3556393"/>
              <a:ext cx="4877553" cy="1032461"/>
              <a:chOff x="1676100" y="5172094"/>
              <a:chExt cx="17678700" cy="3507000"/>
            </a:xfrm>
          </p:grpSpPr>
          <p:sp>
            <p:nvSpPr>
              <p:cNvPr id="1558" name="Google Shape;1558;p159"/>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59" name="Google Shape;1559;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10:00 - 12:00</a:t>
                </a:r>
                <a:endParaRPr b="0" i="0" sz="1400" u="none" cap="none" strike="noStrike">
                  <a:solidFill>
                    <a:srgbClr val="000000"/>
                  </a:solidFill>
                  <a:latin typeface="Arial"/>
                  <a:ea typeface="Arial"/>
                  <a:cs typeface="Arial"/>
                  <a:sym typeface="Arial"/>
                </a:endParaRPr>
              </a:p>
            </p:txBody>
          </p:sp>
        </p:grpSp>
        <p:grpSp>
          <p:nvGrpSpPr>
            <p:cNvPr id="1560" name="Google Shape;1560;p159"/>
            <p:cNvGrpSpPr/>
            <p:nvPr/>
          </p:nvGrpSpPr>
          <p:grpSpPr>
            <a:xfrm>
              <a:off x="1714243" y="4686344"/>
              <a:ext cx="4877553" cy="1032461"/>
              <a:chOff x="1676100" y="5172094"/>
              <a:chExt cx="17678700" cy="3507000"/>
            </a:xfrm>
          </p:grpSpPr>
          <p:sp>
            <p:nvSpPr>
              <p:cNvPr id="1561" name="Google Shape;1561;p159"/>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62" name="Google Shape;1562;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12:00 - 13:00</a:t>
                </a:r>
                <a:endParaRPr b="0" i="0" sz="1400" u="none" cap="none" strike="noStrike">
                  <a:solidFill>
                    <a:srgbClr val="000000"/>
                  </a:solidFill>
                  <a:latin typeface="Arial"/>
                  <a:ea typeface="Arial"/>
                  <a:cs typeface="Arial"/>
                  <a:sym typeface="Arial"/>
                </a:endParaRPr>
              </a:p>
            </p:txBody>
          </p:sp>
        </p:grpSp>
        <p:grpSp>
          <p:nvGrpSpPr>
            <p:cNvPr id="1563" name="Google Shape;1563;p159"/>
            <p:cNvGrpSpPr/>
            <p:nvPr/>
          </p:nvGrpSpPr>
          <p:grpSpPr>
            <a:xfrm>
              <a:off x="1714243" y="5816295"/>
              <a:ext cx="4877553" cy="1032461"/>
              <a:chOff x="1676100" y="5172094"/>
              <a:chExt cx="17678700" cy="3507000"/>
            </a:xfrm>
          </p:grpSpPr>
          <p:sp>
            <p:nvSpPr>
              <p:cNvPr id="1564" name="Google Shape;1564;p159"/>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65" name="Google Shape;1565;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13:00 - 13:30 </a:t>
                </a:r>
                <a:endParaRPr b="0" i="0" sz="1400" u="none" cap="none" strike="noStrike">
                  <a:solidFill>
                    <a:srgbClr val="000000"/>
                  </a:solidFill>
                  <a:latin typeface="Arial"/>
                  <a:ea typeface="Arial"/>
                  <a:cs typeface="Arial"/>
                  <a:sym typeface="Arial"/>
                </a:endParaRPr>
              </a:p>
            </p:txBody>
          </p:sp>
        </p:grpSp>
        <p:grpSp>
          <p:nvGrpSpPr>
            <p:cNvPr id="1566" name="Google Shape;1566;p159"/>
            <p:cNvGrpSpPr/>
            <p:nvPr/>
          </p:nvGrpSpPr>
          <p:grpSpPr>
            <a:xfrm>
              <a:off x="1714243" y="6964847"/>
              <a:ext cx="4877553" cy="1032461"/>
              <a:chOff x="1676100" y="5172094"/>
              <a:chExt cx="17678700" cy="3507000"/>
            </a:xfrm>
          </p:grpSpPr>
          <p:sp>
            <p:nvSpPr>
              <p:cNvPr id="1567" name="Google Shape;1567;p159"/>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68" name="Google Shape;1568;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13:30 - 14:00</a:t>
                </a:r>
                <a:endParaRPr b="0" i="0" sz="1400" u="none" cap="none" strike="noStrike">
                  <a:solidFill>
                    <a:srgbClr val="000000"/>
                  </a:solidFill>
                  <a:latin typeface="Arial"/>
                  <a:ea typeface="Arial"/>
                  <a:cs typeface="Arial"/>
                  <a:sym typeface="Arial"/>
                </a:endParaRPr>
              </a:p>
            </p:txBody>
          </p:sp>
        </p:grpSp>
        <p:grpSp>
          <p:nvGrpSpPr>
            <p:cNvPr id="1569" name="Google Shape;1569;p159"/>
            <p:cNvGrpSpPr/>
            <p:nvPr/>
          </p:nvGrpSpPr>
          <p:grpSpPr>
            <a:xfrm>
              <a:off x="1714243" y="8094798"/>
              <a:ext cx="4877553" cy="1032461"/>
              <a:chOff x="1676100" y="5172094"/>
              <a:chExt cx="17678700" cy="3507000"/>
            </a:xfrm>
          </p:grpSpPr>
          <p:sp>
            <p:nvSpPr>
              <p:cNvPr id="1570" name="Google Shape;1570;p159"/>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71" name="Google Shape;1571;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14:00 - 16:00</a:t>
                </a:r>
                <a:endParaRPr b="0" i="0" sz="1400" u="none" cap="none" strike="noStrike">
                  <a:solidFill>
                    <a:srgbClr val="000000"/>
                  </a:solidFill>
                  <a:latin typeface="Arial"/>
                  <a:ea typeface="Arial"/>
                  <a:cs typeface="Arial"/>
                  <a:sym typeface="Arial"/>
                </a:endParaRPr>
              </a:p>
            </p:txBody>
          </p:sp>
        </p:grpSp>
        <p:grpSp>
          <p:nvGrpSpPr>
            <p:cNvPr id="1572" name="Google Shape;1572;p159"/>
            <p:cNvGrpSpPr/>
            <p:nvPr/>
          </p:nvGrpSpPr>
          <p:grpSpPr>
            <a:xfrm>
              <a:off x="1714243" y="9224749"/>
              <a:ext cx="4877553" cy="1032461"/>
              <a:chOff x="1676100" y="5172094"/>
              <a:chExt cx="17678700" cy="3507000"/>
            </a:xfrm>
          </p:grpSpPr>
          <p:sp>
            <p:nvSpPr>
              <p:cNvPr id="1573" name="Google Shape;1573;p159"/>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74" name="Google Shape;1574;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16:00 - 17:00</a:t>
                </a:r>
                <a:endParaRPr b="0" i="0" sz="1400" u="none" cap="none" strike="noStrike">
                  <a:solidFill>
                    <a:srgbClr val="000000"/>
                  </a:solidFill>
                  <a:latin typeface="Arial"/>
                  <a:ea typeface="Arial"/>
                  <a:cs typeface="Arial"/>
                  <a:sym typeface="Arial"/>
                </a:endParaRPr>
              </a:p>
            </p:txBody>
          </p:sp>
        </p:grpSp>
        <p:grpSp>
          <p:nvGrpSpPr>
            <p:cNvPr id="1575" name="Google Shape;1575;p159"/>
            <p:cNvGrpSpPr/>
            <p:nvPr/>
          </p:nvGrpSpPr>
          <p:grpSpPr>
            <a:xfrm>
              <a:off x="1714243" y="10354700"/>
              <a:ext cx="4877553" cy="1032461"/>
              <a:chOff x="1676100" y="5172094"/>
              <a:chExt cx="17678700" cy="3507000"/>
            </a:xfrm>
          </p:grpSpPr>
          <p:sp>
            <p:nvSpPr>
              <p:cNvPr id="1576" name="Google Shape;1576;p159"/>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77" name="Google Shape;1577;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17:00 - 18:00</a:t>
                </a:r>
                <a:endParaRPr b="0" i="0" sz="1400" u="none" cap="none" strike="noStrike">
                  <a:solidFill>
                    <a:srgbClr val="000000"/>
                  </a:solidFill>
                  <a:latin typeface="Arial"/>
                  <a:ea typeface="Arial"/>
                  <a:cs typeface="Arial"/>
                  <a:sym typeface="Arial"/>
                </a:endParaRPr>
              </a:p>
            </p:txBody>
          </p:sp>
        </p:grpSp>
        <p:grpSp>
          <p:nvGrpSpPr>
            <p:cNvPr id="1578" name="Google Shape;1578;p159"/>
            <p:cNvGrpSpPr/>
            <p:nvPr/>
          </p:nvGrpSpPr>
          <p:grpSpPr>
            <a:xfrm>
              <a:off x="6745411" y="815690"/>
              <a:ext cx="15452952" cy="1516427"/>
              <a:chOff x="1676100" y="5172094"/>
              <a:chExt cx="17678700" cy="3507000"/>
            </a:xfrm>
          </p:grpSpPr>
          <p:sp>
            <p:nvSpPr>
              <p:cNvPr id="1579" name="Google Shape;1579;p159"/>
              <p:cNvSpPr/>
              <p:nvPr/>
            </p:nvSpPr>
            <p:spPr>
              <a:xfrm flipH="1">
                <a:off x="1676100" y="5172094"/>
                <a:ext cx="17678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2000" u="none" cap="none" strike="noStrike">
                  <a:solidFill>
                    <a:schemeClr val="lt1"/>
                  </a:solidFill>
                  <a:latin typeface="Lato"/>
                  <a:ea typeface="Lato"/>
                  <a:cs typeface="Lato"/>
                  <a:sym typeface="Lato"/>
                </a:endParaRPr>
              </a:p>
            </p:txBody>
          </p:sp>
          <p:sp>
            <p:nvSpPr>
              <p:cNvPr id="1580" name="Google Shape;1580;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0"/>
                  <a:buFont typeface="Arial"/>
                  <a:buNone/>
                </a:pPr>
                <a:r>
                  <a:rPr b="1" i="1" lang="en-US" sz="6000" u="none" cap="none" strike="noStrike">
                    <a:solidFill>
                      <a:schemeClr val="lt1"/>
                    </a:solidFill>
                    <a:latin typeface="Lato"/>
                    <a:ea typeface="Lato"/>
                    <a:cs typeface="Lato"/>
                    <a:sym typeface="Lato"/>
                  </a:rPr>
                  <a:t>Task </a:t>
                </a:r>
                <a:endParaRPr b="0" i="0" sz="1400" u="none" cap="none" strike="noStrike">
                  <a:solidFill>
                    <a:srgbClr val="000000"/>
                  </a:solidFill>
                  <a:latin typeface="Arial"/>
                  <a:ea typeface="Arial"/>
                  <a:cs typeface="Arial"/>
                  <a:sym typeface="Arial"/>
                </a:endParaRPr>
              </a:p>
            </p:txBody>
          </p:sp>
        </p:grpSp>
        <p:grpSp>
          <p:nvGrpSpPr>
            <p:cNvPr id="1581" name="Google Shape;1581;p159"/>
            <p:cNvGrpSpPr/>
            <p:nvPr/>
          </p:nvGrpSpPr>
          <p:grpSpPr>
            <a:xfrm>
              <a:off x="6745411" y="2426442"/>
              <a:ext cx="15452952" cy="1032461"/>
              <a:chOff x="1676100" y="5172094"/>
              <a:chExt cx="17678700" cy="3507000"/>
            </a:xfrm>
          </p:grpSpPr>
          <p:sp>
            <p:nvSpPr>
              <p:cNvPr id="1582" name="Google Shape;1582;p159"/>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83" name="Google Shape;1583;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Team meeting</a:t>
                </a:r>
                <a:endParaRPr b="0" i="0" sz="1400" u="none" cap="none" strike="noStrike">
                  <a:solidFill>
                    <a:srgbClr val="000000"/>
                  </a:solidFill>
                  <a:latin typeface="Arial"/>
                  <a:ea typeface="Arial"/>
                  <a:cs typeface="Arial"/>
                  <a:sym typeface="Arial"/>
                </a:endParaRPr>
              </a:p>
            </p:txBody>
          </p:sp>
        </p:grpSp>
        <p:grpSp>
          <p:nvGrpSpPr>
            <p:cNvPr id="1584" name="Google Shape;1584;p159"/>
            <p:cNvGrpSpPr/>
            <p:nvPr/>
          </p:nvGrpSpPr>
          <p:grpSpPr>
            <a:xfrm>
              <a:off x="6745410" y="3548166"/>
              <a:ext cx="15452952" cy="1032461"/>
              <a:chOff x="1676100" y="5172094"/>
              <a:chExt cx="17678700" cy="3507000"/>
            </a:xfrm>
          </p:grpSpPr>
          <p:sp>
            <p:nvSpPr>
              <p:cNvPr id="1585" name="Google Shape;1585;p159"/>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86" name="Google Shape;1586;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1</a:t>
                </a:r>
                <a:r>
                  <a:rPr b="1" baseline="30000" i="1" lang="en-US" sz="4000" u="none" cap="none" strike="noStrike">
                    <a:solidFill>
                      <a:srgbClr val="0070C0"/>
                    </a:solidFill>
                    <a:latin typeface="Lato"/>
                    <a:ea typeface="Lato"/>
                    <a:cs typeface="Lato"/>
                    <a:sym typeface="Lato"/>
                  </a:rPr>
                  <a:t>st</a:t>
                </a:r>
                <a:r>
                  <a:rPr b="1" i="1" lang="en-US" sz="4000" u="none" cap="none" strike="noStrike">
                    <a:solidFill>
                      <a:srgbClr val="0070C0"/>
                    </a:solidFill>
                    <a:latin typeface="Lato"/>
                    <a:ea typeface="Lato"/>
                    <a:cs typeface="Lato"/>
                    <a:sym typeface="Lato"/>
                  </a:rPr>
                  <a:t> Meeting with Mr &amp; Mrs Smith</a:t>
                </a:r>
                <a:endParaRPr b="0" i="0" sz="1400" u="none" cap="none" strike="noStrike">
                  <a:solidFill>
                    <a:srgbClr val="000000"/>
                  </a:solidFill>
                  <a:latin typeface="Arial"/>
                  <a:ea typeface="Arial"/>
                  <a:cs typeface="Arial"/>
                  <a:sym typeface="Arial"/>
                </a:endParaRPr>
              </a:p>
            </p:txBody>
          </p:sp>
        </p:grpSp>
        <p:grpSp>
          <p:nvGrpSpPr>
            <p:cNvPr id="1587" name="Google Shape;1587;p159"/>
            <p:cNvGrpSpPr/>
            <p:nvPr/>
          </p:nvGrpSpPr>
          <p:grpSpPr>
            <a:xfrm>
              <a:off x="6745410" y="4678117"/>
              <a:ext cx="15452952" cy="1032461"/>
              <a:chOff x="1676100" y="5172094"/>
              <a:chExt cx="17678700" cy="3507000"/>
            </a:xfrm>
          </p:grpSpPr>
          <p:sp>
            <p:nvSpPr>
              <p:cNvPr id="1588" name="Google Shape;1588;p159"/>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89" name="Google Shape;1589;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Complete Meeting notes from Mr &amp; Mrs Smith mtg</a:t>
                </a:r>
                <a:endParaRPr b="1" i="1" sz="4000" u="none" cap="none" strike="noStrike">
                  <a:solidFill>
                    <a:srgbClr val="0070C0"/>
                  </a:solidFill>
                  <a:latin typeface="Lato"/>
                  <a:ea typeface="Lato"/>
                  <a:cs typeface="Lato"/>
                  <a:sym typeface="Lato"/>
                </a:endParaRPr>
              </a:p>
            </p:txBody>
          </p:sp>
        </p:grpSp>
        <p:grpSp>
          <p:nvGrpSpPr>
            <p:cNvPr id="1590" name="Google Shape;1590;p159"/>
            <p:cNvGrpSpPr/>
            <p:nvPr/>
          </p:nvGrpSpPr>
          <p:grpSpPr>
            <a:xfrm>
              <a:off x="6745410" y="5816295"/>
              <a:ext cx="15452952" cy="1032461"/>
              <a:chOff x="1676100" y="5172094"/>
              <a:chExt cx="17678700" cy="3507000"/>
            </a:xfrm>
          </p:grpSpPr>
          <p:sp>
            <p:nvSpPr>
              <p:cNvPr id="1591" name="Google Shape;1591;p159"/>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92" name="Google Shape;1592;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Lunch</a:t>
                </a:r>
                <a:endParaRPr b="0" i="0" sz="1400" u="none" cap="none" strike="noStrike">
                  <a:solidFill>
                    <a:srgbClr val="000000"/>
                  </a:solidFill>
                  <a:latin typeface="Arial"/>
                  <a:ea typeface="Arial"/>
                  <a:cs typeface="Arial"/>
                  <a:sym typeface="Arial"/>
                </a:endParaRPr>
              </a:p>
            </p:txBody>
          </p:sp>
        </p:grpSp>
        <p:grpSp>
          <p:nvGrpSpPr>
            <p:cNvPr id="1593" name="Google Shape;1593;p159"/>
            <p:cNvGrpSpPr/>
            <p:nvPr/>
          </p:nvGrpSpPr>
          <p:grpSpPr>
            <a:xfrm>
              <a:off x="6745410" y="6964847"/>
              <a:ext cx="15452952" cy="1032461"/>
              <a:chOff x="1676100" y="5172094"/>
              <a:chExt cx="17678700" cy="3507000"/>
            </a:xfrm>
          </p:grpSpPr>
          <p:sp>
            <p:nvSpPr>
              <p:cNvPr id="1594" name="Google Shape;1594;p159"/>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95" name="Google Shape;1595;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Draft marketing invitation for upcoming client event</a:t>
                </a:r>
                <a:endParaRPr b="1" i="1" sz="4000" u="none" cap="none" strike="noStrike">
                  <a:solidFill>
                    <a:schemeClr val="accent1"/>
                  </a:solidFill>
                  <a:latin typeface="Lato"/>
                  <a:ea typeface="Lato"/>
                  <a:cs typeface="Lato"/>
                  <a:sym typeface="Lato"/>
                </a:endParaRPr>
              </a:p>
            </p:txBody>
          </p:sp>
        </p:grpSp>
        <p:grpSp>
          <p:nvGrpSpPr>
            <p:cNvPr id="1596" name="Google Shape;1596;p159"/>
            <p:cNvGrpSpPr/>
            <p:nvPr/>
          </p:nvGrpSpPr>
          <p:grpSpPr>
            <a:xfrm>
              <a:off x="6745410" y="8094798"/>
              <a:ext cx="15452952" cy="1032461"/>
              <a:chOff x="1676100" y="5172094"/>
              <a:chExt cx="17678700" cy="3507000"/>
            </a:xfrm>
          </p:grpSpPr>
          <p:sp>
            <p:nvSpPr>
              <p:cNvPr id="1597" name="Google Shape;1597;p159"/>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598" name="Google Shape;1598;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1</a:t>
                </a:r>
                <a:r>
                  <a:rPr b="1" baseline="30000" i="1" lang="en-US" sz="4000" u="none" cap="none" strike="noStrike">
                    <a:solidFill>
                      <a:srgbClr val="0070C0"/>
                    </a:solidFill>
                    <a:latin typeface="Lato"/>
                    <a:ea typeface="Lato"/>
                    <a:cs typeface="Lato"/>
                    <a:sym typeface="Lato"/>
                  </a:rPr>
                  <a:t>st </a:t>
                </a:r>
                <a:r>
                  <a:rPr b="1" i="1" lang="en-US" sz="4000" u="none" cap="none" strike="noStrike">
                    <a:solidFill>
                      <a:srgbClr val="0070C0"/>
                    </a:solidFill>
                    <a:latin typeface="Lato"/>
                    <a:ea typeface="Lato"/>
                    <a:cs typeface="Lato"/>
                    <a:sym typeface="Lato"/>
                  </a:rPr>
                  <a:t>Meeting with Mr &amp; Mrs Jones</a:t>
                </a:r>
                <a:endParaRPr b="0" i="0" sz="1400" u="none" cap="none" strike="noStrike">
                  <a:solidFill>
                    <a:srgbClr val="000000"/>
                  </a:solidFill>
                  <a:latin typeface="Arial"/>
                  <a:ea typeface="Arial"/>
                  <a:cs typeface="Arial"/>
                  <a:sym typeface="Arial"/>
                </a:endParaRPr>
              </a:p>
            </p:txBody>
          </p:sp>
        </p:grpSp>
        <p:grpSp>
          <p:nvGrpSpPr>
            <p:cNvPr id="1599" name="Google Shape;1599;p159"/>
            <p:cNvGrpSpPr/>
            <p:nvPr/>
          </p:nvGrpSpPr>
          <p:grpSpPr>
            <a:xfrm>
              <a:off x="6745410" y="9224749"/>
              <a:ext cx="15452952" cy="1032461"/>
              <a:chOff x="1676100" y="5172094"/>
              <a:chExt cx="17678700" cy="3507000"/>
            </a:xfrm>
          </p:grpSpPr>
          <p:sp>
            <p:nvSpPr>
              <p:cNvPr id="1600" name="Google Shape;1600;p159"/>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01" name="Google Shape;1601;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Complete Meeting notes from Mr &amp; Mrs Jones mtg</a:t>
                </a:r>
                <a:endParaRPr b="1" i="1" sz="4000" u="none" cap="none" strike="noStrike">
                  <a:solidFill>
                    <a:srgbClr val="0070C0"/>
                  </a:solidFill>
                  <a:latin typeface="Lato"/>
                  <a:ea typeface="Lato"/>
                  <a:cs typeface="Lato"/>
                  <a:sym typeface="Lato"/>
                </a:endParaRPr>
              </a:p>
            </p:txBody>
          </p:sp>
        </p:grpSp>
        <p:grpSp>
          <p:nvGrpSpPr>
            <p:cNvPr id="1602" name="Google Shape;1602;p159"/>
            <p:cNvGrpSpPr/>
            <p:nvPr/>
          </p:nvGrpSpPr>
          <p:grpSpPr>
            <a:xfrm>
              <a:off x="6745410" y="10354700"/>
              <a:ext cx="15452952" cy="1032461"/>
              <a:chOff x="1676100" y="5172094"/>
              <a:chExt cx="17678700" cy="3507000"/>
            </a:xfrm>
          </p:grpSpPr>
          <p:sp>
            <p:nvSpPr>
              <p:cNvPr id="1603" name="Google Shape;1603;p159"/>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04" name="Google Shape;1604;p159"/>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Respond to 3 existing client queries via email</a:t>
                </a:r>
                <a:endParaRPr b="0" i="0" sz="1400" u="none" cap="none" strike="noStrike">
                  <a:solidFill>
                    <a:srgbClr val="000000"/>
                  </a:solidFill>
                  <a:latin typeface="Arial"/>
                  <a:ea typeface="Arial"/>
                  <a:cs typeface="Arial"/>
                  <a:sym typeface="Arial"/>
                </a:endParaRPr>
              </a:p>
            </p:txBody>
          </p:sp>
        </p:grpSp>
      </p:grpSp>
      <p:sp>
        <p:nvSpPr>
          <p:cNvPr id="1605" name="Google Shape;1605;p159"/>
          <p:cNvSpPr txBox="1"/>
          <p:nvPr/>
        </p:nvSpPr>
        <p:spPr>
          <a:xfrm>
            <a:off x="7033661" y="12036674"/>
            <a:ext cx="7482300" cy="612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rgbClr val="0070C0"/>
                </a:solidFill>
                <a:latin typeface="Lato"/>
                <a:ea typeface="Lato"/>
                <a:cs typeface="Lato"/>
                <a:sym typeface="Lato"/>
              </a:rPr>
              <a:t>*Existing diary commitments</a:t>
            </a:r>
            <a:endParaRPr b="0" i="0" sz="1400" u="none" cap="none" strike="noStrike">
              <a:solidFill>
                <a:srgbClr val="000000"/>
              </a:solidFill>
              <a:latin typeface="Arial"/>
              <a:ea typeface="Arial"/>
              <a:cs typeface="Arial"/>
              <a:sym typeface="Arial"/>
            </a:endParaRPr>
          </a:p>
        </p:txBody>
      </p:sp>
      <p:sp>
        <p:nvSpPr>
          <p:cNvPr id="1606" name="Google Shape;1606;p159"/>
          <p:cNvSpPr txBox="1"/>
          <p:nvPr/>
        </p:nvSpPr>
        <p:spPr>
          <a:xfrm>
            <a:off x="14715495" y="12036674"/>
            <a:ext cx="7482300" cy="612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accent1"/>
                </a:solidFill>
                <a:latin typeface="Lato"/>
                <a:ea typeface="Lato"/>
                <a:cs typeface="Lato"/>
                <a:sym typeface="Lato"/>
              </a:rPr>
              <a:t>*Tasks I’ve added today</a:t>
            </a:r>
            <a:endParaRPr b="0" i="0" sz="1400" u="none" cap="none" strike="noStrike">
              <a:solidFill>
                <a:srgbClr val="000000"/>
              </a:solidFill>
              <a:latin typeface="Arial"/>
              <a:ea typeface="Arial"/>
              <a:cs typeface="Arial"/>
              <a:sym typeface="Arial"/>
            </a:endParaRPr>
          </a:p>
        </p:txBody>
      </p:sp>
      <p:sp>
        <p:nvSpPr>
          <p:cNvPr id="1607" name="Google Shape;1607;p159"/>
          <p:cNvSpPr/>
          <p:nvPr/>
        </p:nvSpPr>
        <p:spPr>
          <a:xfrm>
            <a:off x="905844" y="5765390"/>
            <a:ext cx="22214099" cy="1101600"/>
          </a:xfrm>
          <a:prstGeom prst="roundRect">
            <a:avLst>
              <a:gd fmla="val 50000"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sp>
        <p:nvSpPr>
          <p:cNvPr id="1613" name="Google Shape;1613;p160"/>
          <p:cNvSpPr/>
          <p:nvPr>
            <p:ph idx="2" type="pic"/>
          </p:nvPr>
        </p:nvSpPr>
        <p:spPr>
          <a:xfrm>
            <a:off x="-3176" y="0"/>
            <a:ext cx="24377701" cy="1371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D8D8D8"/>
              </a:buClr>
              <a:buSzPts val="1400"/>
              <a:buFont typeface="Arial"/>
              <a:buNone/>
            </a:pPr>
            <a:r>
              <a:t/>
            </a:r>
            <a:endParaRPr b="0" i="0" sz="6000" u="none" cap="none" strike="noStrike">
              <a:solidFill>
                <a:srgbClr val="000000"/>
              </a:solidFill>
              <a:latin typeface="Lato"/>
              <a:ea typeface="Lato"/>
              <a:cs typeface="Lato"/>
              <a:sym typeface="Lato"/>
            </a:endParaRPr>
          </a:p>
          <a:p>
            <a:pPr indent="0" lvl="0" marL="0" marR="0" rtl="0" algn="l">
              <a:lnSpc>
                <a:spcPct val="90000"/>
              </a:lnSpc>
              <a:spcBef>
                <a:spcPts val="2000"/>
              </a:spcBef>
              <a:spcAft>
                <a:spcPts val="0"/>
              </a:spcAft>
              <a:buClr>
                <a:srgbClr val="D8D8D8"/>
              </a:buClr>
              <a:buSzPts val="1400"/>
              <a:buFont typeface="Arial"/>
              <a:buNone/>
            </a:pPr>
            <a:r>
              <a:t/>
            </a:r>
            <a:endParaRPr b="0" i="0" sz="4200" u="none" cap="none" strike="noStrike">
              <a:solidFill>
                <a:srgbClr val="D8D8D8"/>
              </a:solidFill>
              <a:latin typeface="Lato"/>
              <a:ea typeface="Lato"/>
              <a:cs typeface="Lato"/>
              <a:sym typeface="Lato"/>
            </a:endParaRPr>
          </a:p>
        </p:txBody>
      </p:sp>
      <p:grpSp>
        <p:nvGrpSpPr>
          <p:cNvPr id="1614" name="Google Shape;1614;p160"/>
          <p:cNvGrpSpPr/>
          <p:nvPr/>
        </p:nvGrpSpPr>
        <p:grpSpPr>
          <a:xfrm>
            <a:off x="1714243" y="815690"/>
            <a:ext cx="20484120" cy="10571471"/>
            <a:chOff x="1714243" y="815690"/>
            <a:chExt cx="20484120" cy="10571471"/>
          </a:xfrm>
        </p:grpSpPr>
        <p:grpSp>
          <p:nvGrpSpPr>
            <p:cNvPr id="1615" name="Google Shape;1615;p160"/>
            <p:cNvGrpSpPr/>
            <p:nvPr/>
          </p:nvGrpSpPr>
          <p:grpSpPr>
            <a:xfrm>
              <a:off x="1714243" y="815690"/>
              <a:ext cx="4877553" cy="1516427"/>
              <a:chOff x="1676100" y="5172094"/>
              <a:chExt cx="17678700" cy="3507000"/>
            </a:xfrm>
          </p:grpSpPr>
          <p:sp>
            <p:nvSpPr>
              <p:cNvPr id="1616" name="Google Shape;1616;p160"/>
              <p:cNvSpPr/>
              <p:nvPr/>
            </p:nvSpPr>
            <p:spPr>
              <a:xfrm flipH="1">
                <a:off x="1676100" y="5172094"/>
                <a:ext cx="17678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2000" u="none" cap="none" strike="noStrike">
                  <a:solidFill>
                    <a:schemeClr val="lt1"/>
                  </a:solidFill>
                  <a:latin typeface="Lato"/>
                  <a:ea typeface="Lato"/>
                  <a:cs typeface="Lato"/>
                  <a:sym typeface="Lato"/>
                </a:endParaRPr>
              </a:p>
            </p:txBody>
          </p:sp>
          <p:sp>
            <p:nvSpPr>
              <p:cNvPr id="1617" name="Google Shape;1617;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0"/>
                  <a:buFont typeface="Arial"/>
                  <a:buNone/>
                </a:pPr>
                <a:r>
                  <a:rPr b="1" i="1" lang="en-US" sz="6000" u="none" cap="none" strike="noStrike">
                    <a:solidFill>
                      <a:schemeClr val="lt1"/>
                    </a:solidFill>
                    <a:latin typeface="Lato"/>
                    <a:ea typeface="Lato"/>
                    <a:cs typeface="Lato"/>
                    <a:sym typeface="Lato"/>
                  </a:rPr>
                  <a:t>Time</a:t>
                </a:r>
                <a:endParaRPr b="0" i="0" sz="1400" u="none" cap="none" strike="noStrike">
                  <a:solidFill>
                    <a:srgbClr val="000000"/>
                  </a:solidFill>
                  <a:latin typeface="Arial"/>
                  <a:ea typeface="Arial"/>
                  <a:cs typeface="Arial"/>
                  <a:sym typeface="Arial"/>
                </a:endParaRPr>
              </a:p>
            </p:txBody>
          </p:sp>
        </p:grpSp>
        <p:grpSp>
          <p:nvGrpSpPr>
            <p:cNvPr id="1618" name="Google Shape;1618;p160"/>
            <p:cNvGrpSpPr/>
            <p:nvPr/>
          </p:nvGrpSpPr>
          <p:grpSpPr>
            <a:xfrm>
              <a:off x="1714243" y="2426442"/>
              <a:ext cx="4877553" cy="1032461"/>
              <a:chOff x="1676100" y="5172094"/>
              <a:chExt cx="17678700" cy="3507000"/>
            </a:xfrm>
          </p:grpSpPr>
          <p:sp>
            <p:nvSpPr>
              <p:cNvPr id="1619" name="Google Shape;1619;p160"/>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20" name="Google Shape;1620;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9:00 - 10:00</a:t>
                </a:r>
                <a:endParaRPr b="0" i="0" sz="1400" u="none" cap="none" strike="noStrike">
                  <a:solidFill>
                    <a:srgbClr val="000000"/>
                  </a:solidFill>
                  <a:latin typeface="Arial"/>
                  <a:ea typeface="Arial"/>
                  <a:cs typeface="Arial"/>
                  <a:sym typeface="Arial"/>
                </a:endParaRPr>
              </a:p>
            </p:txBody>
          </p:sp>
        </p:grpSp>
        <p:grpSp>
          <p:nvGrpSpPr>
            <p:cNvPr id="1621" name="Google Shape;1621;p160"/>
            <p:cNvGrpSpPr/>
            <p:nvPr/>
          </p:nvGrpSpPr>
          <p:grpSpPr>
            <a:xfrm>
              <a:off x="1714243" y="3556393"/>
              <a:ext cx="4877553" cy="1032461"/>
              <a:chOff x="1676100" y="5172094"/>
              <a:chExt cx="17678700" cy="3507000"/>
            </a:xfrm>
          </p:grpSpPr>
          <p:sp>
            <p:nvSpPr>
              <p:cNvPr id="1622" name="Google Shape;1622;p160"/>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23" name="Google Shape;1623;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10:00 - 12:00</a:t>
                </a:r>
                <a:endParaRPr b="0" i="0" sz="1400" u="none" cap="none" strike="noStrike">
                  <a:solidFill>
                    <a:srgbClr val="000000"/>
                  </a:solidFill>
                  <a:latin typeface="Arial"/>
                  <a:ea typeface="Arial"/>
                  <a:cs typeface="Arial"/>
                  <a:sym typeface="Arial"/>
                </a:endParaRPr>
              </a:p>
            </p:txBody>
          </p:sp>
        </p:grpSp>
        <p:grpSp>
          <p:nvGrpSpPr>
            <p:cNvPr id="1624" name="Google Shape;1624;p160"/>
            <p:cNvGrpSpPr/>
            <p:nvPr/>
          </p:nvGrpSpPr>
          <p:grpSpPr>
            <a:xfrm>
              <a:off x="1714243" y="4686344"/>
              <a:ext cx="4877553" cy="1032461"/>
              <a:chOff x="1676100" y="5172094"/>
              <a:chExt cx="17678700" cy="3507000"/>
            </a:xfrm>
          </p:grpSpPr>
          <p:sp>
            <p:nvSpPr>
              <p:cNvPr id="1625" name="Google Shape;1625;p160"/>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26" name="Google Shape;1626;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12:00 - 13:00</a:t>
                </a:r>
                <a:endParaRPr b="0" i="0" sz="1400" u="none" cap="none" strike="noStrike">
                  <a:solidFill>
                    <a:srgbClr val="000000"/>
                  </a:solidFill>
                  <a:latin typeface="Arial"/>
                  <a:ea typeface="Arial"/>
                  <a:cs typeface="Arial"/>
                  <a:sym typeface="Arial"/>
                </a:endParaRPr>
              </a:p>
            </p:txBody>
          </p:sp>
        </p:grpSp>
        <p:grpSp>
          <p:nvGrpSpPr>
            <p:cNvPr id="1627" name="Google Shape;1627;p160"/>
            <p:cNvGrpSpPr/>
            <p:nvPr/>
          </p:nvGrpSpPr>
          <p:grpSpPr>
            <a:xfrm>
              <a:off x="1714243" y="5816295"/>
              <a:ext cx="4877553" cy="1032461"/>
              <a:chOff x="1676100" y="5172094"/>
              <a:chExt cx="17678700" cy="3507000"/>
            </a:xfrm>
          </p:grpSpPr>
          <p:sp>
            <p:nvSpPr>
              <p:cNvPr id="1628" name="Google Shape;1628;p160"/>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29" name="Google Shape;1629;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13:00 - 13:30 </a:t>
                </a:r>
                <a:endParaRPr b="0" i="0" sz="1400" u="none" cap="none" strike="noStrike">
                  <a:solidFill>
                    <a:srgbClr val="000000"/>
                  </a:solidFill>
                  <a:latin typeface="Arial"/>
                  <a:ea typeface="Arial"/>
                  <a:cs typeface="Arial"/>
                  <a:sym typeface="Arial"/>
                </a:endParaRPr>
              </a:p>
            </p:txBody>
          </p:sp>
        </p:grpSp>
        <p:grpSp>
          <p:nvGrpSpPr>
            <p:cNvPr id="1630" name="Google Shape;1630;p160"/>
            <p:cNvGrpSpPr/>
            <p:nvPr/>
          </p:nvGrpSpPr>
          <p:grpSpPr>
            <a:xfrm>
              <a:off x="1714243" y="6964847"/>
              <a:ext cx="4877553" cy="1032461"/>
              <a:chOff x="1676100" y="5172094"/>
              <a:chExt cx="17678700" cy="3507000"/>
            </a:xfrm>
          </p:grpSpPr>
          <p:sp>
            <p:nvSpPr>
              <p:cNvPr id="1631" name="Google Shape;1631;p160"/>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32" name="Google Shape;1632;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13:30 - 14:00</a:t>
                </a:r>
                <a:endParaRPr b="0" i="0" sz="1400" u="none" cap="none" strike="noStrike">
                  <a:solidFill>
                    <a:srgbClr val="000000"/>
                  </a:solidFill>
                  <a:latin typeface="Arial"/>
                  <a:ea typeface="Arial"/>
                  <a:cs typeface="Arial"/>
                  <a:sym typeface="Arial"/>
                </a:endParaRPr>
              </a:p>
            </p:txBody>
          </p:sp>
        </p:grpSp>
        <p:grpSp>
          <p:nvGrpSpPr>
            <p:cNvPr id="1633" name="Google Shape;1633;p160"/>
            <p:cNvGrpSpPr/>
            <p:nvPr/>
          </p:nvGrpSpPr>
          <p:grpSpPr>
            <a:xfrm>
              <a:off x="1714243" y="8094798"/>
              <a:ext cx="4877553" cy="1032461"/>
              <a:chOff x="1676100" y="5172094"/>
              <a:chExt cx="17678700" cy="3507000"/>
            </a:xfrm>
          </p:grpSpPr>
          <p:sp>
            <p:nvSpPr>
              <p:cNvPr id="1634" name="Google Shape;1634;p160"/>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35" name="Google Shape;1635;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14:00 - 16:00</a:t>
                </a:r>
                <a:endParaRPr b="0" i="0" sz="1400" u="none" cap="none" strike="noStrike">
                  <a:solidFill>
                    <a:srgbClr val="000000"/>
                  </a:solidFill>
                  <a:latin typeface="Arial"/>
                  <a:ea typeface="Arial"/>
                  <a:cs typeface="Arial"/>
                  <a:sym typeface="Arial"/>
                </a:endParaRPr>
              </a:p>
            </p:txBody>
          </p:sp>
        </p:grpSp>
        <p:grpSp>
          <p:nvGrpSpPr>
            <p:cNvPr id="1636" name="Google Shape;1636;p160"/>
            <p:cNvGrpSpPr/>
            <p:nvPr/>
          </p:nvGrpSpPr>
          <p:grpSpPr>
            <a:xfrm>
              <a:off x="1714243" y="9224749"/>
              <a:ext cx="4877553" cy="1032461"/>
              <a:chOff x="1676100" y="5172094"/>
              <a:chExt cx="17678700" cy="3507000"/>
            </a:xfrm>
          </p:grpSpPr>
          <p:sp>
            <p:nvSpPr>
              <p:cNvPr id="1637" name="Google Shape;1637;p160"/>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38" name="Google Shape;1638;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16:00 - 17:00</a:t>
                </a:r>
                <a:endParaRPr b="0" i="0" sz="1400" u="none" cap="none" strike="noStrike">
                  <a:solidFill>
                    <a:srgbClr val="000000"/>
                  </a:solidFill>
                  <a:latin typeface="Arial"/>
                  <a:ea typeface="Arial"/>
                  <a:cs typeface="Arial"/>
                  <a:sym typeface="Arial"/>
                </a:endParaRPr>
              </a:p>
            </p:txBody>
          </p:sp>
        </p:grpSp>
        <p:grpSp>
          <p:nvGrpSpPr>
            <p:cNvPr id="1639" name="Google Shape;1639;p160"/>
            <p:cNvGrpSpPr/>
            <p:nvPr/>
          </p:nvGrpSpPr>
          <p:grpSpPr>
            <a:xfrm>
              <a:off x="1714243" y="10354700"/>
              <a:ext cx="4877553" cy="1032461"/>
              <a:chOff x="1676100" y="5172094"/>
              <a:chExt cx="17678700" cy="3507000"/>
            </a:xfrm>
          </p:grpSpPr>
          <p:sp>
            <p:nvSpPr>
              <p:cNvPr id="1640" name="Google Shape;1640;p160"/>
              <p:cNvSpPr/>
              <p:nvPr/>
            </p:nvSpPr>
            <p:spPr>
              <a:xfrm flipH="1">
                <a:off x="1676100" y="5172094"/>
                <a:ext cx="17678700" cy="3507000"/>
              </a:xfrm>
              <a:prstGeom prst="homePlate">
                <a:avLst>
                  <a:gd fmla="val 0" name="adj"/>
                </a:avLst>
              </a:prstGeom>
              <a:solidFill>
                <a:srgbClr val="E0E2E0"/>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41" name="Google Shape;1641;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17:00 - 18:00</a:t>
                </a:r>
                <a:endParaRPr b="0" i="0" sz="1400" u="none" cap="none" strike="noStrike">
                  <a:solidFill>
                    <a:srgbClr val="000000"/>
                  </a:solidFill>
                  <a:latin typeface="Arial"/>
                  <a:ea typeface="Arial"/>
                  <a:cs typeface="Arial"/>
                  <a:sym typeface="Arial"/>
                </a:endParaRPr>
              </a:p>
            </p:txBody>
          </p:sp>
        </p:grpSp>
        <p:grpSp>
          <p:nvGrpSpPr>
            <p:cNvPr id="1642" name="Google Shape;1642;p160"/>
            <p:cNvGrpSpPr/>
            <p:nvPr/>
          </p:nvGrpSpPr>
          <p:grpSpPr>
            <a:xfrm>
              <a:off x="6745411" y="815690"/>
              <a:ext cx="15452952" cy="1516427"/>
              <a:chOff x="1676100" y="5172094"/>
              <a:chExt cx="17678700" cy="3507000"/>
            </a:xfrm>
          </p:grpSpPr>
          <p:sp>
            <p:nvSpPr>
              <p:cNvPr id="1643" name="Google Shape;1643;p160"/>
              <p:cNvSpPr/>
              <p:nvPr/>
            </p:nvSpPr>
            <p:spPr>
              <a:xfrm flipH="1">
                <a:off x="1676100" y="5172094"/>
                <a:ext cx="17678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2000" u="none" cap="none" strike="noStrike">
                  <a:solidFill>
                    <a:schemeClr val="lt1"/>
                  </a:solidFill>
                  <a:latin typeface="Lato"/>
                  <a:ea typeface="Lato"/>
                  <a:cs typeface="Lato"/>
                  <a:sym typeface="Lato"/>
                </a:endParaRPr>
              </a:p>
            </p:txBody>
          </p:sp>
          <p:sp>
            <p:nvSpPr>
              <p:cNvPr id="1644" name="Google Shape;1644;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0"/>
                  <a:buFont typeface="Arial"/>
                  <a:buNone/>
                </a:pPr>
                <a:r>
                  <a:rPr b="1" i="1" lang="en-US" sz="6000" u="none" cap="none" strike="noStrike">
                    <a:solidFill>
                      <a:schemeClr val="lt1"/>
                    </a:solidFill>
                    <a:latin typeface="Lato"/>
                    <a:ea typeface="Lato"/>
                    <a:cs typeface="Lato"/>
                    <a:sym typeface="Lato"/>
                  </a:rPr>
                  <a:t>Task </a:t>
                </a:r>
                <a:endParaRPr b="0" i="0" sz="1400" u="none" cap="none" strike="noStrike">
                  <a:solidFill>
                    <a:srgbClr val="000000"/>
                  </a:solidFill>
                  <a:latin typeface="Arial"/>
                  <a:ea typeface="Arial"/>
                  <a:cs typeface="Arial"/>
                  <a:sym typeface="Arial"/>
                </a:endParaRPr>
              </a:p>
            </p:txBody>
          </p:sp>
        </p:grpSp>
        <p:grpSp>
          <p:nvGrpSpPr>
            <p:cNvPr id="1645" name="Google Shape;1645;p160"/>
            <p:cNvGrpSpPr/>
            <p:nvPr/>
          </p:nvGrpSpPr>
          <p:grpSpPr>
            <a:xfrm>
              <a:off x="6745411" y="2426442"/>
              <a:ext cx="15452952" cy="1032461"/>
              <a:chOff x="1676100" y="5172094"/>
              <a:chExt cx="17678700" cy="3507000"/>
            </a:xfrm>
          </p:grpSpPr>
          <p:sp>
            <p:nvSpPr>
              <p:cNvPr id="1646" name="Google Shape;1646;p160"/>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47" name="Google Shape;1647;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Team meeting</a:t>
                </a:r>
                <a:endParaRPr b="0" i="0" sz="1400" u="none" cap="none" strike="noStrike">
                  <a:solidFill>
                    <a:srgbClr val="000000"/>
                  </a:solidFill>
                  <a:latin typeface="Arial"/>
                  <a:ea typeface="Arial"/>
                  <a:cs typeface="Arial"/>
                  <a:sym typeface="Arial"/>
                </a:endParaRPr>
              </a:p>
            </p:txBody>
          </p:sp>
        </p:grpSp>
        <p:grpSp>
          <p:nvGrpSpPr>
            <p:cNvPr id="1648" name="Google Shape;1648;p160"/>
            <p:cNvGrpSpPr/>
            <p:nvPr/>
          </p:nvGrpSpPr>
          <p:grpSpPr>
            <a:xfrm>
              <a:off x="6745410" y="3548166"/>
              <a:ext cx="15452952" cy="1032461"/>
              <a:chOff x="1676100" y="5172094"/>
              <a:chExt cx="17678700" cy="3507000"/>
            </a:xfrm>
          </p:grpSpPr>
          <p:sp>
            <p:nvSpPr>
              <p:cNvPr id="1649" name="Google Shape;1649;p160"/>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50" name="Google Shape;1650;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1</a:t>
                </a:r>
                <a:r>
                  <a:rPr b="1" baseline="30000" i="1" lang="en-US" sz="4000" u="none" cap="none" strike="noStrike">
                    <a:solidFill>
                      <a:srgbClr val="0070C0"/>
                    </a:solidFill>
                    <a:latin typeface="Lato"/>
                    <a:ea typeface="Lato"/>
                    <a:cs typeface="Lato"/>
                    <a:sym typeface="Lato"/>
                  </a:rPr>
                  <a:t>st</a:t>
                </a:r>
                <a:r>
                  <a:rPr b="1" i="1" lang="en-US" sz="4000" u="none" cap="none" strike="noStrike">
                    <a:solidFill>
                      <a:srgbClr val="0070C0"/>
                    </a:solidFill>
                    <a:latin typeface="Lato"/>
                    <a:ea typeface="Lato"/>
                    <a:cs typeface="Lato"/>
                    <a:sym typeface="Lato"/>
                  </a:rPr>
                  <a:t> Meeting with Mr &amp; Mrs Smith</a:t>
                </a:r>
                <a:endParaRPr b="0" i="0" sz="1400" u="none" cap="none" strike="noStrike">
                  <a:solidFill>
                    <a:srgbClr val="000000"/>
                  </a:solidFill>
                  <a:latin typeface="Arial"/>
                  <a:ea typeface="Arial"/>
                  <a:cs typeface="Arial"/>
                  <a:sym typeface="Arial"/>
                </a:endParaRPr>
              </a:p>
            </p:txBody>
          </p:sp>
        </p:grpSp>
        <p:grpSp>
          <p:nvGrpSpPr>
            <p:cNvPr id="1651" name="Google Shape;1651;p160"/>
            <p:cNvGrpSpPr/>
            <p:nvPr/>
          </p:nvGrpSpPr>
          <p:grpSpPr>
            <a:xfrm>
              <a:off x="6745410" y="4678117"/>
              <a:ext cx="15452952" cy="1032461"/>
              <a:chOff x="1676100" y="5172094"/>
              <a:chExt cx="17678700" cy="3507000"/>
            </a:xfrm>
          </p:grpSpPr>
          <p:sp>
            <p:nvSpPr>
              <p:cNvPr id="1652" name="Google Shape;1652;p160"/>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53" name="Google Shape;1653;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Complete Meeting notes from Mr &amp; Mrs Smith mtg</a:t>
                </a:r>
                <a:endParaRPr b="1" i="1" sz="4000" u="none" cap="none" strike="noStrike">
                  <a:solidFill>
                    <a:srgbClr val="0070C0"/>
                  </a:solidFill>
                  <a:latin typeface="Lato"/>
                  <a:ea typeface="Lato"/>
                  <a:cs typeface="Lato"/>
                  <a:sym typeface="Lato"/>
                </a:endParaRPr>
              </a:p>
            </p:txBody>
          </p:sp>
        </p:grpSp>
        <p:grpSp>
          <p:nvGrpSpPr>
            <p:cNvPr id="1654" name="Google Shape;1654;p160"/>
            <p:cNvGrpSpPr/>
            <p:nvPr/>
          </p:nvGrpSpPr>
          <p:grpSpPr>
            <a:xfrm>
              <a:off x="6745410" y="5816295"/>
              <a:ext cx="15452952" cy="1032461"/>
              <a:chOff x="1676100" y="5172094"/>
              <a:chExt cx="17678700" cy="3507000"/>
            </a:xfrm>
          </p:grpSpPr>
          <p:sp>
            <p:nvSpPr>
              <p:cNvPr id="1655" name="Google Shape;1655;p160"/>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56" name="Google Shape;1656;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Lunch</a:t>
                </a:r>
                <a:endParaRPr b="0" i="0" sz="1400" u="none" cap="none" strike="noStrike">
                  <a:solidFill>
                    <a:srgbClr val="000000"/>
                  </a:solidFill>
                  <a:latin typeface="Arial"/>
                  <a:ea typeface="Arial"/>
                  <a:cs typeface="Arial"/>
                  <a:sym typeface="Arial"/>
                </a:endParaRPr>
              </a:p>
            </p:txBody>
          </p:sp>
        </p:grpSp>
        <p:grpSp>
          <p:nvGrpSpPr>
            <p:cNvPr id="1657" name="Google Shape;1657;p160"/>
            <p:cNvGrpSpPr/>
            <p:nvPr/>
          </p:nvGrpSpPr>
          <p:grpSpPr>
            <a:xfrm>
              <a:off x="6745410" y="6964847"/>
              <a:ext cx="15452952" cy="1032461"/>
              <a:chOff x="1676100" y="5172094"/>
              <a:chExt cx="17678700" cy="3507000"/>
            </a:xfrm>
          </p:grpSpPr>
          <p:sp>
            <p:nvSpPr>
              <p:cNvPr id="1658" name="Google Shape;1658;p160"/>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59" name="Google Shape;1659;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Draft marketing invitation for upcoming client event</a:t>
                </a:r>
                <a:endParaRPr b="1" i="1" sz="4000" u="none" cap="none" strike="noStrike">
                  <a:solidFill>
                    <a:schemeClr val="accent1"/>
                  </a:solidFill>
                  <a:latin typeface="Lato"/>
                  <a:ea typeface="Lato"/>
                  <a:cs typeface="Lato"/>
                  <a:sym typeface="Lato"/>
                </a:endParaRPr>
              </a:p>
            </p:txBody>
          </p:sp>
        </p:grpSp>
        <p:grpSp>
          <p:nvGrpSpPr>
            <p:cNvPr id="1660" name="Google Shape;1660;p160"/>
            <p:cNvGrpSpPr/>
            <p:nvPr/>
          </p:nvGrpSpPr>
          <p:grpSpPr>
            <a:xfrm>
              <a:off x="6745410" y="8094798"/>
              <a:ext cx="15452952" cy="1032461"/>
              <a:chOff x="1676100" y="5172094"/>
              <a:chExt cx="17678700" cy="3507000"/>
            </a:xfrm>
          </p:grpSpPr>
          <p:sp>
            <p:nvSpPr>
              <p:cNvPr id="1661" name="Google Shape;1661;p160"/>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62" name="Google Shape;1662;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1</a:t>
                </a:r>
                <a:r>
                  <a:rPr b="1" baseline="30000" i="1" lang="en-US" sz="4000" u="none" cap="none" strike="noStrike">
                    <a:solidFill>
                      <a:srgbClr val="0070C0"/>
                    </a:solidFill>
                    <a:latin typeface="Lato"/>
                    <a:ea typeface="Lato"/>
                    <a:cs typeface="Lato"/>
                    <a:sym typeface="Lato"/>
                  </a:rPr>
                  <a:t>st </a:t>
                </a:r>
                <a:r>
                  <a:rPr b="1" i="1" lang="en-US" sz="4000" u="none" cap="none" strike="noStrike">
                    <a:solidFill>
                      <a:srgbClr val="0070C0"/>
                    </a:solidFill>
                    <a:latin typeface="Lato"/>
                    <a:ea typeface="Lato"/>
                    <a:cs typeface="Lato"/>
                    <a:sym typeface="Lato"/>
                  </a:rPr>
                  <a:t>Meeting with Mr &amp; Mrs Jones</a:t>
                </a:r>
                <a:endParaRPr b="0" i="0" sz="1400" u="none" cap="none" strike="noStrike">
                  <a:solidFill>
                    <a:srgbClr val="000000"/>
                  </a:solidFill>
                  <a:latin typeface="Arial"/>
                  <a:ea typeface="Arial"/>
                  <a:cs typeface="Arial"/>
                  <a:sym typeface="Arial"/>
                </a:endParaRPr>
              </a:p>
            </p:txBody>
          </p:sp>
        </p:grpSp>
        <p:grpSp>
          <p:nvGrpSpPr>
            <p:cNvPr id="1663" name="Google Shape;1663;p160"/>
            <p:cNvGrpSpPr/>
            <p:nvPr/>
          </p:nvGrpSpPr>
          <p:grpSpPr>
            <a:xfrm>
              <a:off x="6745410" y="9224749"/>
              <a:ext cx="15452952" cy="1032461"/>
              <a:chOff x="1676100" y="5172094"/>
              <a:chExt cx="17678700" cy="3507000"/>
            </a:xfrm>
          </p:grpSpPr>
          <p:sp>
            <p:nvSpPr>
              <p:cNvPr id="1664" name="Google Shape;1664;p160"/>
              <p:cNvSpPr/>
              <p:nvPr/>
            </p:nvSpPr>
            <p:spPr>
              <a:xfrm flipH="1">
                <a:off x="1676100" y="5172094"/>
                <a:ext cx="17678700" cy="3507000"/>
              </a:xfrm>
              <a:prstGeom prst="homePlate">
                <a:avLst>
                  <a:gd fmla="val 0" name="adj"/>
                </a:avLst>
              </a:prstGeom>
              <a:solidFill>
                <a:srgbClr val="CCFFFF"/>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65" name="Google Shape;1665;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rgbClr val="0070C0"/>
                    </a:solidFill>
                    <a:latin typeface="Lato"/>
                    <a:ea typeface="Lato"/>
                    <a:cs typeface="Lato"/>
                    <a:sym typeface="Lato"/>
                  </a:rPr>
                  <a:t>Complete Meeting notes from Mr &amp; Mrs Jones mtg</a:t>
                </a:r>
                <a:endParaRPr b="1" i="1" sz="4000" u="none" cap="none" strike="noStrike">
                  <a:solidFill>
                    <a:srgbClr val="0070C0"/>
                  </a:solidFill>
                  <a:latin typeface="Lato"/>
                  <a:ea typeface="Lato"/>
                  <a:cs typeface="Lato"/>
                  <a:sym typeface="Lato"/>
                </a:endParaRPr>
              </a:p>
            </p:txBody>
          </p:sp>
        </p:grpSp>
        <p:grpSp>
          <p:nvGrpSpPr>
            <p:cNvPr id="1666" name="Google Shape;1666;p160"/>
            <p:cNvGrpSpPr/>
            <p:nvPr/>
          </p:nvGrpSpPr>
          <p:grpSpPr>
            <a:xfrm>
              <a:off x="6745410" y="10354700"/>
              <a:ext cx="15452952" cy="1032461"/>
              <a:chOff x="1676100" y="5172094"/>
              <a:chExt cx="17678700" cy="3507000"/>
            </a:xfrm>
          </p:grpSpPr>
          <p:sp>
            <p:nvSpPr>
              <p:cNvPr id="1667" name="Google Shape;1667;p160"/>
              <p:cNvSpPr/>
              <p:nvPr/>
            </p:nvSpPr>
            <p:spPr>
              <a:xfrm flipH="1">
                <a:off x="1676100" y="5172094"/>
                <a:ext cx="17678700" cy="3507000"/>
              </a:xfrm>
              <a:prstGeom prst="homePlate">
                <a:avLst>
                  <a:gd fmla="val 0" name="adj"/>
                </a:avLst>
              </a:prstGeom>
              <a:solidFill>
                <a:srgbClr val="F8D4D6"/>
              </a:soli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4000"/>
                  <a:buFont typeface="Arial"/>
                  <a:buNone/>
                </a:pPr>
                <a:r>
                  <a:t/>
                </a:r>
                <a:endParaRPr b="1" i="0" sz="1200" u="none" cap="none" strike="noStrike">
                  <a:solidFill>
                    <a:schemeClr val="lt1"/>
                  </a:solidFill>
                  <a:latin typeface="Lato"/>
                  <a:ea typeface="Lato"/>
                  <a:cs typeface="Lato"/>
                  <a:sym typeface="Lato"/>
                </a:endParaRPr>
              </a:p>
            </p:txBody>
          </p:sp>
          <p:sp>
            <p:nvSpPr>
              <p:cNvPr id="1668" name="Google Shape;1668;p160"/>
              <p:cNvSpPr txBox="1"/>
              <p:nvPr/>
            </p:nvSpPr>
            <p:spPr>
              <a:xfrm>
                <a:off x="2005920" y="5566847"/>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accent1"/>
                    </a:solidFill>
                    <a:latin typeface="Lato"/>
                    <a:ea typeface="Lato"/>
                    <a:cs typeface="Lato"/>
                    <a:sym typeface="Lato"/>
                  </a:rPr>
                  <a:t>Respond to 3 existing client queries via email</a:t>
                </a:r>
                <a:endParaRPr b="0" i="0" sz="1400" u="none" cap="none" strike="noStrike">
                  <a:solidFill>
                    <a:srgbClr val="000000"/>
                  </a:solidFill>
                  <a:latin typeface="Arial"/>
                  <a:ea typeface="Arial"/>
                  <a:cs typeface="Arial"/>
                  <a:sym typeface="Arial"/>
                </a:endParaRPr>
              </a:p>
            </p:txBody>
          </p:sp>
        </p:grpSp>
      </p:grpSp>
      <p:sp>
        <p:nvSpPr>
          <p:cNvPr id="1669" name="Google Shape;1669;p160"/>
          <p:cNvSpPr txBox="1"/>
          <p:nvPr/>
        </p:nvSpPr>
        <p:spPr>
          <a:xfrm>
            <a:off x="7033661" y="12036674"/>
            <a:ext cx="7482300" cy="612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rgbClr val="0070C0"/>
                </a:solidFill>
                <a:latin typeface="Lato"/>
                <a:ea typeface="Lato"/>
                <a:cs typeface="Lato"/>
                <a:sym typeface="Lato"/>
              </a:rPr>
              <a:t>*Existing diary commitments</a:t>
            </a:r>
            <a:endParaRPr b="0" i="0" sz="1400" u="none" cap="none" strike="noStrike">
              <a:solidFill>
                <a:srgbClr val="000000"/>
              </a:solidFill>
              <a:latin typeface="Arial"/>
              <a:ea typeface="Arial"/>
              <a:cs typeface="Arial"/>
              <a:sym typeface="Arial"/>
            </a:endParaRPr>
          </a:p>
        </p:txBody>
      </p:sp>
      <p:sp>
        <p:nvSpPr>
          <p:cNvPr id="1670" name="Google Shape;1670;p160"/>
          <p:cNvSpPr txBox="1"/>
          <p:nvPr/>
        </p:nvSpPr>
        <p:spPr>
          <a:xfrm>
            <a:off x="14715495" y="12036674"/>
            <a:ext cx="7482300" cy="612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accent1"/>
                </a:solidFill>
                <a:latin typeface="Lato"/>
                <a:ea typeface="Lato"/>
                <a:cs typeface="Lato"/>
                <a:sym typeface="Lato"/>
              </a:rPr>
              <a:t>*Tasks I’ve added today</a:t>
            </a:r>
            <a:endParaRPr b="0" i="0" sz="1400" u="none" cap="none" strike="noStrike">
              <a:solidFill>
                <a:srgbClr val="000000"/>
              </a:solidFill>
              <a:latin typeface="Arial"/>
              <a:ea typeface="Arial"/>
              <a:cs typeface="Arial"/>
              <a:sym typeface="Arial"/>
            </a:endParaRPr>
          </a:p>
        </p:txBody>
      </p:sp>
      <p:sp>
        <p:nvSpPr>
          <p:cNvPr id="1671" name="Google Shape;1671;p160"/>
          <p:cNvSpPr/>
          <p:nvPr/>
        </p:nvSpPr>
        <p:spPr>
          <a:xfrm>
            <a:off x="905844" y="3479390"/>
            <a:ext cx="22214099" cy="2402400"/>
          </a:xfrm>
          <a:prstGeom prst="roundRect">
            <a:avLst>
              <a:gd fmla="val 50000"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161"/>
          <p:cNvSpPr/>
          <p:nvPr/>
        </p:nvSpPr>
        <p:spPr>
          <a:xfrm flipH="1">
            <a:off x="1" y="1531375"/>
            <a:ext cx="16535399" cy="21642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78" name="Google Shape;1678;p161"/>
          <p:cNvSpPr txBox="1"/>
          <p:nvPr/>
        </p:nvSpPr>
        <p:spPr>
          <a:xfrm>
            <a:off x="1675965" y="1538750"/>
            <a:ext cx="18114000" cy="901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Top 3 priorities this week:</a:t>
            </a:r>
            <a:endParaRPr b="0" i="0" sz="9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p:txBody>
      </p:sp>
      <p:pic>
        <p:nvPicPr>
          <p:cNvPr id="1679" name="Google Shape;1679;p161"/>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680" name="Google Shape;1680;p16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sp>
        <p:nvSpPr>
          <p:cNvPr id="1686" name="Google Shape;1686;p162"/>
          <p:cNvSpPr/>
          <p:nvPr/>
        </p:nvSpPr>
        <p:spPr>
          <a:xfrm flipH="1">
            <a:off x="1" y="1531375"/>
            <a:ext cx="16535399" cy="21642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87" name="Google Shape;1687;p162"/>
          <p:cNvSpPr txBox="1"/>
          <p:nvPr/>
        </p:nvSpPr>
        <p:spPr>
          <a:xfrm>
            <a:off x="1675965" y="1538750"/>
            <a:ext cx="18114000" cy="901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Top 3 priorities this week:</a:t>
            </a:r>
            <a:endParaRPr b="0" i="0" sz="9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p:txBody>
      </p:sp>
      <p:sp>
        <p:nvSpPr>
          <p:cNvPr id="1688" name="Google Shape;1688;p162"/>
          <p:cNvSpPr/>
          <p:nvPr/>
        </p:nvSpPr>
        <p:spPr>
          <a:xfrm>
            <a:off x="452840" y="7505701"/>
            <a:ext cx="17721000" cy="1981200"/>
          </a:xfrm>
          <a:prstGeom prst="roundRect">
            <a:avLst>
              <a:gd fmla="val 50000"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pic>
        <p:nvPicPr>
          <p:cNvPr id="1694" name="Google Shape;1694;p163"/>
          <p:cNvPicPr preferRelativeResize="0"/>
          <p:nvPr/>
        </p:nvPicPr>
        <p:blipFill rotWithShape="1">
          <a:blip r:embed="rId3">
            <a:alphaModFix/>
          </a:blip>
          <a:srcRect b="0" l="0" r="21959" t="0"/>
          <a:stretch/>
        </p:blipFill>
        <p:spPr>
          <a:xfrm>
            <a:off x="6338661" y="-25138"/>
            <a:ext cx="18038988" cy="13741137"/>
          </a:xfrm>
          <a:prstGeom prst="rect">
            <a:avLst/>
          </a:prstGeom>
          <a:noFill/>
          <a:ln>
            <a:noFill/>
          </a:ln>
        </p:spPr>
      </p:pic>
      <p:sp>
        <p:nvSpPr>
          <p:cNvPr id="1695" name="Google Shape;1695;p163"/>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000"/>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696" name="Google Shape;1696;p163"/>
          <p:cNvSpPr/>
          <p:nvPr/>
        </p:nvSpPr>
        <p:spPr>
          <a:xfrm flipH="1">
            <a:off x="1676175" y="5172100"/>
            <a:ext cx="13664100" cy="22644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697" name="Google Shape;1697;p163"/>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98" name="Google Shape;1698;p163"/>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4: </a:t>
            </a:r>
            <a:endParaRPr b="0" i="0" sz="1100" u="none" cap="none" strike="noStrike">
              <a:solidFill>
                <a:srgbClr val="000000"/>
              </a:solidFill>
              <a:latin typeface="Arial"/>
              <a:ea typeface="Arial"/>
              <a:cs typeface="Arial"/>
              <a:sym typeface="Arial"/>
            </a:endParaRPr>
          </a:p>
        </p:txBody>
      </p:sp>
      <p:sp>
        <p:nvSpPr>
          <p:cNvPr id="1699" name="Google Shape;1699;p163"/>
          <p:cNvSpPr txBox="1"/>
          <p:nvPr/>
        </p:nvSpPr>
        <p:spPr>
          <a:xfrm>
            <a:off x="2082125" y="4962350"/>
            <a:ext cx="134085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Work the day as planned</a:t>
            </a:r>
            <a:endParaRPr b="1" i="1" sz="9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0" name="Google Shape;1700;p16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701" name="Google Shape;1701;p16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6" name="Shape 1706"/>
        <p:cNvGrpSpPr/>
        <p:nvPr/>
      </p:nvGrpSpPr>
      <p:grpSpPr>
        <a:xfrm>
          <a:off x="0" y="0"/>
          <a:ext cx="0" cy="0"/>
          <a:chOff x="0" y="0"/>
          <a:chExt cx="0" cy="0"/>
        </a:xfrm>
      </p:grpSpPr>
      <p:pic>
        <p:nvPicPr>
          <p:cNvPr id="1707" name="Google Shape;1707;p164"/>
          <p:cNvPicPr preferRelativeResize="0"/>
          <p:nvPr>
            <p:ph idx="2" type="pic"/>
          </p:nvPr>
        </p:nvPicPr>
        <p:blipFill rotWithShape="1">
          <a:blip r:embed="rId3">
            <a:alphaModFix/>
          </a:blip>
          <a:srcRect b="0" l="0" r="0" t="0"/>
          <a:stretch/>
        </p:blipFill>
        <p:spPr>
          <a:xfrm>
            <a:off x="-3176" y="0"/>
            <a:ext cx="24377701" cy="13716000"/>
          </a:xfrm>
          <a:prstGeom prst="rect">
            <a:avLst/>
          </a:prstGeom>
          <a:noFill/>
          <a:ln>
            <a:noFill/>
          </a:ln>
        </p:spPr>
      </p:pic>
      <p:sp>
        <p:nvSpPr>
          <p:cNvPr id="1708" name="Google Shape;1708;p164"/>
          <p:cNvSpPr/>
          <p:nvPr/>
        </p:nvSpPr>
        <p:spPr>
          <a:xfrm flipH="1">
            <a:off x="4345773" y="4621896"/>
            <a:ext cx="15679801"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709" name="Google Shape;1709;p164"/>
          <p:cNvSpPr txBox="1"/>
          <p:nvPr/>
        </p:nvSpPr>
        <p:spPr>
          <a:xfrm>
            <a:off x="4769205" y="49113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30 minutes in the morning</a:t>
            </a:r>
            <a:endParaRPr b="1" i="1" sz="9600" u="none" cap="none" strike="noStrike">
              <a:solidFill>
                <a:schemeClr val="lt1"/>
              </a:solidFill>
              <a:latin typeface="Lato"/>
              <a:ea typeface="Lato"/>
              <a:cs typeface="Lato"/>
              <a:sym typeface="Lato"/>
            </a:endParaRPr>
          </a:p>
        </p:txBody>
      </p:sp>
      <p:pic>
        <p:nvPicPr>
          <p:cNvPr id="1710" name="Google Shape;1710;p16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711" name="Google Shape;1711;p16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66"/>
          <p:cNvPicPr preferRelativeResize="0"/>
          <p:nvPr/>
        </p:nvPicPr>
        <p:blipFill rotWithShape="1">
          <a:blip r:embed="rId3">
            <a:alphaModFix/>
          </a:blip>
          <a:srcRect b="13125" l="0" r="0" t="0"/>
          <a:stretch/>
        </p:blipFill>
        <p:spPr>
          <a:xfrm>
            <a:off x="0" y="1"/>
            <a:ext cx="24377649" cy="12839700"/>
          </a:xfrm>
          <a:prstGeom prst="rect">
            <a:avLst/>
          </a:prstGeom>
          <a:noFill/>
          <a:ln>
            <a:noFill/>
          </a:ln>
        </p:spPr>
      </p:pic>
      <p:sp>
        <p:nvSpPr>
          <p:cNvPr id="353" name="Google Shape;353;p66"/>
          <p:cNvSpPr/>
          <p:nvPr/>
        </p:nvSpPr>
        <p:spPr>
          <a:xfrm flipH="1" rot="5400000">
            <a:off x="5693808" y="-5663122"/>
            <a:ext cx="13020720" cy="24346965"/>
          </a:xfrm>
          <a:prstGeom prst="rect">
            <a:avLst/>
          </a:prstGeom>
          <a:gradFill>
            <a:gsLst>
              <a:gs pos="0">
                <a:srgbClr val="FFFFFF">
                  <a:alpha val="0"/>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354" name="Google Shape;354;p66"/>
          <p:cNvSpPr txBox="1"/>
          <p:nvPr/>
        </p:nvSpPr>
        <p:spPr>
          <a:xfrm>
            <a:off x="1675964" y="1434003"/>
            <a:ext cx="19621935"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0" lang="en-US" sz="7200" u="none" cap="none" strike="noStrike">
                <a:solidFill>
                  <a:schemeClr val="dk2"/>
                </a:solidFill>
                <a:latin typeface="Lato"/>
                <a:ea typeface="Lato"/>
                <a:cs typeface="Lato"/>
                <a:sym typeface="Lato"/>
              </a:rPr>
              <a:t>It’s scary how little time you have:</a:t>
            </a:r>
            <a:endParaRPr/>
          </a:p>
        </p:txBody>
      </p:sp>
      <p:cxnSp>
        <p:nvCxnSpPr>
          <p:cNvPr id="355" name="Google Shape;355;p66"/>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356" name="Google Shape;356;p66"/>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357" name="Google Shape;357;p66"/>
          <p:cNvGrpSpPr/>
          <p:nvPr/>
        </p:nvGrpSpPr>
        <p:grpSpPr>
          <a:xfrm>
            <a:off x="4217467" y="3836254"/>
            <a:ext cx="6781800" cy="6781800"/>
            <a:chOff x="3912667" y="3958267"/>
            <a:chExt cx="6781800" cy="6781800"/>
          </a:xfrm>
        </p:grpSpPr>
        <p:sp>
          <p:nvSpPr>
            <p:cNvPr id="358" name="Google Shape;358;p66"/>
            <p:cNvSpPr/>
            <p:nvPr/>
          </p:nvSpPr>
          <p:spPr>
            <a:xfrm>
              <a:off x="3912667" y="3958267"/>
              <a:ext cx="6781800" cy="6781800"/>
            </a:xfrm>
            <a:prstGeom prst="ellipse">
              <a:avLst/>
            </a:prstGeom>
            <a:gradFill>
              <a:gsLst>
                <a:gs pos="0">
                  <a:srgbClr val="CE252C"/>
                </a:gs>
                <a:gs pos="18000">
                  <a:srgbClr val="CE252C"/>
                </a:gs>
                <a:gs pos="100000">
                  <a:srgbClr val="EC772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9" name="Google Shape;359;p66"/>
            <p:cNvSpPr txBox="1"/>
            <p:nvPr/>
          </p:nvSpPr>
          <p:spPr>
            <a:xfrm>
              <a:off x="4884108" y="5820581"/>
              <a:ext cx="4838918" cy="3057171"/>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1800"/>
                </a:spcBef>
                <a:spcAft>
                  <a:spcPts val="0"/>
                </a:spcAft>
                <a:buNone/>
              </a:pPr>
              <a:r>
                <a:rPr b="0" i="1" lang="en-US" sz="4400" u="none" cap="none" strike="noStrike">
                  <a:solidFill>
                    <a:schemeClr val="lt1"/>
                  </a:solidFill>
                  <a:latin typeface="Lato"/>
                  <a:ea typeface="Lato"/>
                  <a:cs typeface="Lato"/>
                  <a:sym typeface="Lato"/>
                </a:rPr>
                <a:t>If the important stuff goes in first it’s easier to say ‘no’ to shiny things</a:t>
              </a:r>
              <a:endParaRPr/>
            </a:p>
          </p:txBody>
        </p:sp>
      </p:grpSp>
      <p:grpSp>
        <p:nvGrpSpPr>
          <p:cNvPr id="360" name="Google Shape;360;p66"/>
          <p:cNvGrpSpPr/>
          <p:nvPr/>
        </p:nvGrpSpPr>
        <p:grpSpPr>
          <a:xfrm>
            <a:off x="12725399" y="3836253"/>
            <a:ext cx="6781800" cy="6781800"/>
            <a:chOff x="3912667" y="3958267"/>
            <a:chExt cx="6781800" cy="6781800"/>
          </a:xfrm>
        </p:grpSpPr>
        <p:sp>
          <p:nvSpPr>
            <p:cNvPr id="361" name="Google Shape;361;p66"/>
            <p:cNvSpPr/>
            <p:nvPr/>
          </p:nvSpPr>
          <p:spPr>
            <a:xfrm>
              <a:off x="3912667" y="3958267"/>
              <a:ext cx="6781800" cy="6781800"/>
            </a:xfrm>
            <a:prstGeom prst="ellipse">
              <a:avLst/>
            </a:prstGeom>
            <a:gradFill>
              <a:gsLst>
                <a:gs pos="0">
                  <a:srgbClr val="CE252C"/>
                </a:gs>
                <a:gs pos="18000">
                  <a:srgbClr val="CE252C"/>
                </a:gs>
                <a:gs pos="100000">
                  <a:srgbClr val="EC772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2" name="Google Shape;362;p66"/>
            <p:cNvSpPr txBox="1"/>
            <p:nvPr/>
          </p:nvSpPr>
          <p:spPr>
            <a:xfrm>
              <a:off x="4884108" y="5820581"/>
              <a:ext cx="4838918" cy="3057171"/>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1800"/>
                </a:spcBef>
                <a:spcAft>
                  <a:spcPts val="0"/>
                </a:spcAft>
                <a:buNone/>
              </a:pPr>
              <a:r>
                <a:rPr b="0" i="1" lang="en-US" sz="4400" u="none" cap="none" strike="noStrike">
                  <a:solidFill>
                    <a:schemeClr val="lt1"/>
                  </a:solidFill>
                  <a:latin typeface="Lato"/>
                  <a:ea typeface="Lato"/>
                  <a:cs typeface="Lato"/>
                  <a:sym typeface="Lato"/>
                </a:rPr>
                <a:t>If you don’t do this exercise, you kid yourself that it will all fit (it won’t)</a:t>
              </a:r>
              <a:endParaRPr/>
            </a:p>
          </p:txBody>
        </p:sp>
      </p:gr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pic>
        <p:nvPicPr>
          <p:cNvPr id="1716" name="Google Shape;1716;p165"/>
          <p:cNvPicPr preferRelativeResize="0"/>
          <p:nvPr>
            <p:ph idx="2" type="pic"/>
          </p:nvPr>
        </p:nvPicPr>
        <p:blipFill rotWithShape="1">
          <a:blip r:embed="rId3">
            <a:alphaModFix/>
          </a:blip>
          <a:srcRect b="0" l="12973" r="12972" t="0"/>
          <a:stretch/>
        </p:blipFill>
        <p:spPr>
          <a:xfrm>
            <a:off x="-3176" y="0"/>
            <a:ext cx="24377701" cy="13716000"/>
          </a:xfrm>
          <a:prstGeom prst="rect">
            <a:avLst/>
          </a:prstGeom>
          <a:noFill/>
          <a:ln>
            <a:noFill/>
          </a:ln>
        </p:spPr>
      </p:pic>
      <p:sp>
        <p:nvSpPr>
          <p:cNvPr id="1717" name="Google Shape;1717;p165"/>
          <p:cNvSpPr/>
          <p:nvPr/>
        </p:nvSpPr>
        <p:spPr>
          <a:xfrm flipH="1">
            <a:off x="4549480" y="4348992"/>
            <a:ext cx="15272399" cy="3862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718" name="Google Shape;1718;p165"/>
          <p:cNvSpPr txBox="1"/>
          <p:nvPr/>
        </p:nvSpPr>
        <p:spPr>
          <a:xfrm>
            <a:off x="4769205" y="49494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Post on the Forum if you have any issues</a:t>
            </a:r>
            <a:endParaRPr b="1" i="1" sz="9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9600"/>
              <a:buFont typeface="Arial"/>
              <a:buNone/>
            </a:pPr>
            <a:r>
              <a:t/>
            </a:r>
            <a:endParaRPr b="0" i="0" sz="1400" u="none" cap="none" strike="noStrike">
              <a:solidFill>
                <a:srgbClr val="000000"/>
              </a:solidFill>
              <a:latin typeface="Arial"/>
              <a:ea typeface="Arial"/>
              <a:cs typeface="Arial"/>
              <a:sym typeface="Arial"/>
            </a:endParaRPr>
          </a:p>
        </p:txBody>
      </p:sp>
      <p:pic>
        <p:nvPicPr>
          <p:cNvPr id="1719" name="Google Shape;1719;p16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720" name="Google Shape;1720;p16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p166"/>
          <p:cNvSpPr txBox="1"/>
          <p:nvPr/>
        </p:nvSpPr>
        <p:spPr>
          <a:xfrm>
            <a:off x="1820174" y="1499875"/>
            <a:ext cx="17411100" cy="978600"/>
          </a:xfrm>
          <a:prstGeom prst="rect">
            <a:avLst/>
          </a:prstGeom>
          <a:noFill/>
          <a:ln>
            <a:noFill/>
          </a:ln>
        </p:spPr>
        <p:txBody>
          <a:bodyPr anchorCtr="0" anchor="t" bIns="38100" lIns="76200" spcFirstLastPara="1" rIns="76200" wrap="square" tIns="381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rgbClr val="CF2A2B"/>
                </a:solidFill>
                <a:latin typeface="Lato"/>
                <a:ea typeface="Lato"/>
                <a:cs typeface="Lato"/>
                <a:sym typeface="Lato"/>
              </a:rPr>
              <a:t>What I Learned From Doing This Myself</a:t>
            </a:r>
            <a:endParaRPr b="0" i="0" sz="1400" u="none" cap="none" strike="noStrike">
              <a:solidFill>
                <a:srgbClr val="000000"/>
              </a:solidFill>
              <a:latin typeface="Arial"/>
              <a:ea typeface="Arial"/>
              <a:cs typeface="Arial"/>
              <a:sym typeface="Arial"/>
            </a:endParaRPr>
          </a:p>
        </p:txBody>
      </p:sp>
      <p:sp>
        <p:nvSpPr>
          <p:cNvPr id="1726" name="Google Shape;1726;p166"/>
          <p:cNvSpPr txBox="1"/>
          <p:nvPr/>
        </p:nvSpPr>
        <p:spPr>
          <a:xfrm>
            <a:off x="1820180" y="3124415"/>
            <a:ext cx="17411100" cy="8776800"/>
          </a:xfrm>
          <a:prstGeom prst="rect">
            <a:avLst/>
          </a:prstGeom>
          <a:noFill/>
          <a:ln>
            <a:noFill/>
          </a:ln>
        </p:spPr>
        <p:txBody>
          <a:bodyPr anchorCtr="0" anchor="t" bIns="0" lIns="0" spcFirstLastPara="1" rIns="0" wrap="square" tIns="0">
            <a:noAutofit/>
          </a:bodyPr>
          <a:lstStyle/>
          <a:p>
            <a:pPr indent="-762000" lvl="0" marL="762000" marR="0" rtl="0" algn="l">
              <a:lnSpc>
                <a:spcPct val="100000"/>
              </a:lnSpc>
              <a:spcBef>
                <a:spcPts val="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I wasn’t nearly as productive as I thought I was.</a:t>
            </a:r>
            <a:endParaRPr b="0" i="0" sz="4400" u="none" cap="none" strike="noStrike">
              <a:solidFill>
                <a:srgbClr val="000000"/>
              </a:solidFill>
              <a:latin typeface="Arial"/>
              <a:ea typeface="Arial"/>
              <a:cs typeface="Arial"/>
              <a:sym typeface="Arial"/>
            </a:endParaRPr>
          </a:p>
          <a:p>
            <a:pPr indent="-762000" lvl="0" marL="762000" marR="0" rtl="0" algn="l">
              <a:lnSpc>
                <a:spcPct val="100000"/>
              </a:lnSpc>
              <a:spcBef>
                <a:spcPts val="24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I had tasks hiding in four different locations.</a:t>
            </a:r>
            <a:endParaRPr b="0" i="1" sz="4400" u="none" cap="none" strike="noStrike">
              <a:solidFill>
                <a:srgbClr val="282927"/>
              </a:solidFill>
              <a:latin typeface="Lato"/>
              <a:ea typeface="Lato"/>
              <a:cs typeface="Lato"/>
              <a:sym typeface="Lato"/>
            </a:endParaRPr>
          </a:p>
          <a:p>
            <a:pPr indent="-762000" lvl="0" marL="762000" marR="0" rtl="0" algn="l">
              <a:lnSpc>
                <a:spcPct val="100000"/>
              </a:lnSpc>
              <a:spcBef>
                <a:spcPts val="24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Not being able to see everything allowed me to delude myself that I was on-it</a:t>
            </a:r>
            <a:endParaRPr b="0" i="1" sz="4400" u="none" cap="none" strike="noStrike">
              <a:solidFill>
                <a:srgbClr val="282927"/>
              </a:solidFill>
              <a:latin typeface="Lato"/>
              <a:ea typeface="Lato"/>
              <a:cs typeface="Lato"/>
              <a:sym typeface="Lato"/>
            </a:endParaRPr>
          </a:p>
          <a:p>
            <a:pPr indent="-762000" lvl="0" marL="762000" marR="0" rtl="0" algn="l">
              <a:lnSpc>
                <a:spcPct val="100000"/>
              </a:lnSpc>
              <a:spcBef>
                <a:spcPts val="24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Once I could see everything, I had difficult choices to make; what would, and what wouldn’t get done in my business.</a:t>
            </a:r>
            <a:endParaRPr b="0" i="1" sz="4400" u="none" cap="none" strike="noStrike">
              <a:solidFill>
                <a:srgbClr val="282927"/>
              </a:solidFill>
              <a:latin typeface="Lato"/>
              <a:ea typeface="Lato"/>
              <a:cs typeface="Lato"/>
              <a:sym typeface="Lato"/>
            </a:endParaRPr>
          </a:p>
          <a:p>
            <a:pPr indent="-762000" lvl="0" marL="762000" marR="0" rtl="0" algn="l">
              <a:lnSpc>
                <a:spcPct val="100000"/>
              </a:lnSpc>
              <a:spcBef>
                <a:spcPts val="24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Facing the truth allowed me to move on from being productive, to truly effective.</a:t>
            </a:r>
            <a:endParaRPr b="0" i="1" sz="4400" u="none" cap="none" strike="noStrike">
              <a:solidFill>
                <a:srgbClr val="282927"/>
              </a:solidFill>
              <a:latin typeface="Lato"/>
              <a:ea typeface="Lato"/>
              <a:cs typeface="Lato"/>
              <a:sym typeface="Lato"/>
            </a:endParaRPr>
          </a:p>
          <a:p>
            <a:pPr indent="-762000" lvl="0" marL="762000" marR="0" rtl="0" algn="l">
              <a:lnSpc>
                <a:spcPct val="100000"/>
              </a:lnSpc>
              <a:spcBef>
                <a:spcPts val="24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I needed to learn some new skills if I wanted to move up a level or two. Doing what I already knew how to do wouldn’t cut the mustard.</a:t>
            </a:r>
            <a:endParaRPr b="0" i="0" sz="4400" u="none" cap="none" strike="noStrike">
              <a:solidFill>
                <a:srgbClr val="000000"/>
              </a:solidFill>
              <a:latin typeface="Arial"/>
              <a:ea typeface="Arial"/>
              <a:cs typeface="Arial"/>
              <a:sym typeface="Arial"/>
            </a:endParaRPr>
          </a:p>
        </p:txBody>
      </p:sp>
      <p:pic>
        <p:nvPicPr>
          <p:cNvPr id="1727" name="Google Shape;1727;p166"/>
          <p:cNvPicPr preferRelativeResize="0"/>
          <p:nvPr/>
        </p:nvPicPr>
        <p:blipFill rotWithShape="1">
          <a:blip r:embed="rId3">
            <a:alphaModFix/>
          </a:blip>
          <a:srcRect b="0" l="0" r="46509" t="0"/>
          <a:stretch/>
        </p:blipFill>
        <p:spPr>
          <a:xfrm>
            <a:off x="19092631" y="1299110"/>
            <a:ext cx="5285100" cy="116184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2" name="Shape 1732"/>
        <p:cNvGrpSpPr/>
        <p:nvPr/>
      </p:nvGrpSpPr>
      <p:grpSpPr>
        <a:xfrm>
          <a:off x="0" y="0"/>
          <a:ext cx="0" cy="0"/>
          <a:chOff x="0" y="0"/>
          <a:chExt cx="0" cy="0"/>
        </a:xfrm>
      </p:grpSpPr>
      <p:pic>
        <p:nvPicPr>
          <p:cNvPr id="1733" name="Google Shape;1733;p167"/>
          <p:cNvPicPr preferRelativeResize="0"/>
          <p:nvPr>
            <p:ph idx="2" type="pic"/>
          </p:nvPr>
        </p:nvPicPr>
        <p:blipFill rotWithShape="1">
          <a:blip r:embed="rId3">
            <a:alphaModFix/>
          </a:blip>
          <a:srcRect b="5196" l="0" r="0" t="5205"/>
          <a:stretch/>
        </p:blipFill>
        <p:spPr>
          <a:xfrm>
            <a:off x="-3176" y="0"/>
            <a:ext cx="24377701" cy="13716000"/>
          </a:xfrm>
          <a:prstGeom prst="rect">
            <a:avLst/>
          </a:prstGeom>
          <a:noFill/>
          <a:ln>
            <a:noFill/>
          </a:ln>
        </p:spPr>
      </p:pic>
      <p:sp>
        <p:nvSpPr>
          <p:cNvPr id="1734" name="Google Shape;1734;p167"/>
          <p:cNvSpPr txBox="1"/>
          <p:nvPr/>
        </p:nvSpPr>
        <p:spPr>
          <a:xfrm>
            <a:off x="3348700" y="4589550"/>
            <a:ext cx="17673901"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This approach will change your life</a:t>
            </a:r>
            <a:endParaRPr b="0" i="0" sz="9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5" name="Google Shape;1735;p16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736" name="Google Shape;1736;p16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37" name="Google Shape;1737;p167"/>
          <p:cNvSpPr/>
          <p:nvPr/>
        </p:nvSpPr>
        <p:spPr>
          <a:xfrm flipH="1">
            <a:off x="3203973" y="44672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pic>
        <p:nvPicPr>
          <p:cNvPr id="1743" name="Google Shape;1743;p168"/>
          <p:cNvPicPr preferRelativeResize="0"/>
          <p:nvPr>
            <p:ph idx="2" type="pic"/>
          </p:nvPr>
        </p:nvPicPr>
        <p:blipFill rotWithShape="1">
          <a:blip r:embed="rId3">
            <a:alphaModFix/>
          </a:blip>
          <a:srcRect b="7821" l="0" r="0" t="7822"/>
          <a:stretch/>
        </p:blipFill>
        <p:spPr>
          <a:xfrm>
            <a:off x="-3175" y="0"/>
            <a:ext cx="24377649" cy="13716000"/>
          </a:xfrm>
          <a:prstGeom prst="rect">
            <a:avLst/>
          </a:prstGeom>
          <a:noFill/>
          <a:ln>
            <a:noFill/>
          </a:ln>
        </p:spPr>
      </p:pic>
      <p:sp>
        <p:nvSpPr>
          <p:cNvPr id="1744" name="Google Shape;1744;p168"/>
          <p:cNvSpPr/>
          <p:nvPr/>
        </p:nvSpPr>
        <p:spPr>
          <a:xfrm flipH="1">
            <a:off x="2540515" y="4671760"/>
            <a:ext cx="19296641" cy="30444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pic>
        <p:nvPicPr>
          <p:cNvPr id="1745" name="Google Shape;1745;p168"/>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746" name="Google Shape;1746;p168"/>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1747" name="Google Shape;1747;p168"/>
          <p:cNvSpPr txBox="1"/>
          <p:nvPr/>
        </p:nvSpPr>
        <p:spPr>
          <a:xfrm>
            <a:off x="2298587" y="5209960"/>
            <a:ext cx="19780500" cy="196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1" lang="en-US" sz="8000" u="none" cap="none" strike="noStrike">
                <a:solidFill>
                  <a:schemeClr val="lt1"/>
                </a:solidFill>
                <a:latin typeface="Lato"/>
                <a:ea typeface="Lato"/>
                <a:cs typeface="Lato"/>
                <a:sym typeface="Lato"/>
              </a:rPr>
              <a:t>Deep work vs. shallow work</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pic>
        <p:nvPicPr>
          <p:cNvPr id="1753" name="Google Shape;1753;p169"/>
          <p:cNvPicPr preferRelativeResize="0"/>
          <p:nvPr/>
        </p:nvPicPr>
        <p:blipFill rotWithShape="1">
          <a:blip r:embed="rId3">
            <a:alphaModFix/>
          </a:blip>
          <a:srcRect b="0" l="0" r="26048" t="0"/>
          <a:stretch/>
        </p:blipFill>
        <p:spPr>
          <a:xfrm>
            <a:off x="6371376" y="10481"/>
            <a:ext cx="18006273" cy="13705519"/>
          </a:xfrm>
          <a:prstGeom prst="rect">
            <a:avLst/>
          </a:prstGeom>
          <a:noFill/>
          <a:ln>
            <a:noFill/>
          </a:ln>
        </p:spPr>
      </p:pic>
      <p:sp>
        <p:nvSpPr>
          <p:cNvPr id="1754" name="Google Shape;1754;p169"/>
          <p:cNvSpPr/>
          <p:nvPr/>
        </p:nvSpPr>
        <p:spPr>
          <a:xfrm>
            <a:off x="1979701" y="10482"/>
            <a:ext cx="20089542" cy="13716000"/>
          </a:xfrm>
          <a:prstGeom prst="rect">
            <a:avLst/>
          </a:prstGeom>
          <a:gradFill>
            <a:gsLst>
              <a:gs pos="0">
                <a:srgbClr val="FFFFFF">
                  <a:alpha val="0"/>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755" name="Google Shape;1755;p169"/>
          <p:cNvSpPr/>
          <p:nvPr/>
        </p:nvSpPr>
        <p:spPr>
          <a:xfrm>
            <a:off x="5257800" y="1"/>
            <a:ext cx="17726233"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1756" name="Google Shape;1756;p169"/>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1757" name="Google Shape;1757;p169"/>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1758" name="Google Shape;1758;p169"/>
          <p:cNvSpPr txBox="1"/>
          <p:nvPr/>
        </p:nvSpPr>
        <p:spPr>
          <a:xfrm>
            <a:off x="3123983" y="5508131"/>
            <a:ext cx="13685746" cy="127419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1" lang="en-US" sz="9600" u="none" cap="none" strike="noStrike">
                <a:solidFill>
                  <a:srgbClr val="C00000"/>
                </a:solidFill>
                <a:latin typeface="Lato"/>
                <a:ea typeface="Lato"/>
                <a:cs typeface="Lato"/>
                <a:sym typeface="Lato"/>
              </a:rPr>
              <a:t>Deep work </a:t>
            </a:r>
            <a:endParaRPr/>
          </a:p>
        </p:txBody>
      </p:sp>
      <p:sp>
        <p:nvSpPr>
          <p:cNvPr id="1759" name="Google Shape;1759;p169"/>
          <p:cNvSpPr txBox="1"/>
          <p:nvPr/>
        </p:nvSpPr>
        <p:spPr>
          <a:xfrm>
            <a:off x="3123983" y="6855707"/>
            <a:ext cx="17792916"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7200" u="none" cap="none" strike="noStrike">
                <a:solidFill>
                  <a:srgbClr val="282927"/>
                </a:solidFill>
                <a:latin typeface="Lato"/>
                <a:ea typeface="Lato"/>
                <a:cs typeface="Lato"/>
                <a:sym typeface="Lato"/>
              </a:rPr>
              <a:t>(No interruptions, phones, emails)</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170"/>
          <p:cNvSpPr/>
          <p:nvPr/>
        </p:nvSpPr>
        <p:spPr>
          <a:xfrm flipH="1">
            <a:off x="-59793" y="0"/>
            <a:ext cx="24437442" cy="137160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cxnSp>
        <p:nvCxnSpPr>
          <p:cNvPr id="1766" name="Google Shape;1766;p17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767" name="Google Shape;1767;p170"/>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sp>
        <p:nvSpPr>
          <p:cNvPr id="1768" name="Google Shape;1768;p170"/>
          <p:cNvSpPr/>
          <p:nvPr/>
        </p:nvSpPr>
        <p:spPr>
          <a:xfrm flipH="1">
            <a:off x="3949587" y="4787599"/>
            <a:ext cx="1641868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769" name="Google Shape;1769;p170"/>
          <p:cNvSpPr txBox="1"/>
          <p:nvPr/>
        </p:nvSpPr>
        <p:spPr>
          <a:xfrm>
            <a:off x="3794506" y="5908699"/>
            <a:ext cx="16728840" cy="12942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9600" u="none" cap="none" strike="noStrike">
                <a:solidFill>
                  <a:schemeClr val="lt1"/>
                </a:solidFill>
                <a:latin typeface="Lato"/>
                <a:ea typeface="Lato"/>
                <a:cs typeface="Lato"/>
                <a:sym typeface="Lato"/>
              </a:rPr>
              <a:t>Deep Work by Cal Newport</a:t>
            </a:r>
            <a:endParaRPr b="1" i="1" sz="9600" u="none" cap="none" strike="noStrike">
              <a:solidFill>
                <a:schemeClr val="lt1"/>
              </a:solidFill>
              <a:latin typeface="Lato"/>
              <a:ea typeface="Lato"/>
              <a:cs typeface="Lato"/>
              <a:sym typeface="Lato"/>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4" name="Shape 1774"/>
        <p:cNvGrpSpPr/>
        <p:nvPr/>
      </p:nvGrpSpPr>
      <p:grpSpPr>
        <a:xfrm>
          <a:off x="0" y="0"/>
          <a:ext cx="0" cy="0"/>
          <a:chOff x="0" y="0"/>
          <a:chExt cx="0" cy="0"/>
        </a:xfrm>
      </p:grpSpPr>
      <p:pic>
        <p:nvPicPr>
          <p:cNvPr id="1775" name="Google Shape;1775;p171"/>
          <p:cNvPicPr preferRelativeResize="0"/>
          <p:nvPr/>
        </p:nvPicPr>
        <p:blipFill rotWithShape="1">
          <a:blip r:embed="rId3">
            <a:alphaModFix/>
          </a:blip>
          <a:srcRect b="0" l="0" r="33055" t="0"/>
          <a:stretch/>
        </p:blipFill>
        <p:spPr>
          <a:xfrm>
            <a:off x="5569530" y="0"/>
            <a:ext cx="18804994" cy="13716000"/>
          </a:xfrm>
          <a:prstGeom prst="rect">
            <a:avLst/>
          </a:prstGeom>
          <a:noFill/>
          <a:ln>
            <a:noFill/>
          </a:ln>
        </p:spPr>
      </p:pic>
      <p:pic>
        <p:nvPicPr>
          <p:cNvPr id="1776" name="Google Shape;1776;p171"/>
          <p:cNvPicPr preferRelativeResize="0"/>
          <p:nvPr/>
        </p:nvPicPr>
        <p:blipFill rotWithShape="1">
          <a:blip r:embed="rId3">
            <a:alphaModFix/>
          </a:blip>
          <a:srcRect b="0" l="0" r="87471" t="0"/>
          <a:stretch/>
        </p:blipFill>
        <p:spPr>
          <a:xfrm>
            <a:off x="1" y="-2293"/>
            <a:ext cx="5569530" cy="13716000"/>
          </a:xfrm>
          <a:prstGeom prst="rect">
            <a:avLst/>
          </a:prstGeom>
          <a:noFill/>
          <a:ln>
            <a:noFill/>
          </a:ln>
        </p:spPr>
      </p:pic>
      <p:grpSp>
        <p:nvGrpSpPr>
          <p:cNvPr id="1777" name="Google Shape;1777;p171"/>
          <p:cNvGrpSpPr/>
          <p:nvPr/>
        </p:nvGrpSpPr>
        <p:grpSpPr>
          <a:xfrm>
            <a:off x="2133599" y="3657601"/>
            <a:ext cx="11430001" cy="6438898"/>
            <a:chOff x="2095499" y="4152901"/>
            <a:chExt cx="11430001" cy="6438898"/>
          </a:xfrm>
        </p:grpSpPr>
        <p:sp>
          <p:nvSpPr>
            <p:cNvPr id="1778" name="Google Shape;1778;p171"/>
            <p:cNvSpPr/>
            <p:nvPr/>
          </p:nvSpPr>
          <p:spPr>
            <a:xfrm>
              <a:off x="2095500" y="4152901"/>
              <a:ext cx="11430000" cy="517816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79" name="Google Shape;1779;p171"/>
            <p:cNvSpPr/>
            <p:nvPr/>
          </p:nvSpPr>
          <p:spPr>
            <a:xfrm flipH="1" rot="10800000">
              <a:off x="2095499" y="8293004"/>
              <a:ext cx="2476501" cy="2298795"/>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cxnSp>
        <p:nvCxnSpPr>
          <p:cNvPr id="1780" name="Google Shape;1780;p171"/>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1781" name="Google Shape;1781;p171"/>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1782" name="Google Shape;1782;p171"/>
          <p:cNvSpPr txBox="1"/>
          <p:nvPr/>
        </p:nvSpPr>
        <p:spPr>
          <a:xfrm>
            <a:off x="2857391" y="4670298"/>
            <a:ext cx="9982417" cy="3278893"/>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1" i="1" lang="en-US" sz="7200" u="none" cap="none" strike="noStrike">
                <a:solidFill>
                  <a:schemeClr val="lt1"/>
                </a:solidFill>
                <a:latin typeface="Lato"/>
                <a:ea typeface="Lato"/>
                <a:cs typeface="Lato"/>
                <a:sym typeface="Lato"/>
              </a:rPr>
              <a:t>Get free of </a:t>
            </a:r>
            <a:r>
              <a:rPr b="0" i="1" lang="en-US" sz="7200" u="none" cap="none" strike="noStrike">
                <a:solidFill>
                  <a:schemeClr val="lt1"/>
                </a:solidFill>
                <a:latin typeface="Lato"/>
                <a:ea typeface="Lato"/>
                <a:cs typeface="Lato"/>
                <a:sym typeface="Lato"/>
              </a:rPr>
              <a:t>social media and online news</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pic>
        <p:nvPicPr>
          <p:cNvPr id="1788" name="Google Shape;1788;p172"/>
          <p:cNvPicPr preferRelativeResize="0"/>
          <p:nvPr/>
        </p:nvPicPr>
        <p:blipFill rotWithShape="1">
          <a:blip r:embed="rId3">
            <a:alphaModFix/>
          </a:blip>
          <a:srcRect b="0" l="0" r="28999" t="0"/>
          <a:stretch/>
        </p:blipFill>
        <p:spPr>
          <a:xfrm>
            <a:off x="-1" y="0"/>
            <a:ext cx="24377651" cy="13716000"/>
          </a:xfrm>
          <a:prstGeom prst="rect">
            <a:avLst/>
          </a:prstGeom>
          <a:noFill/>
          <a:ln>
            <a:noFill/>
          </a:ln>
        </p:spPr>
      </p:pic>
      <p:grpSp>
        <p:nvGrpSpPr>
          <p:cNvPr id="1789" name="Google Shape;1789;p172"/>
          <p:cNvGrpSpPr/>
          <p:nvPr/>
        </p:nvGrpSpPr>
        <p:grpSpPr>
          <a:xfrm>
            <a:off x="2133599" y="3657601"/>
            <a:ext cx="11430001" cy="6438898"/>
            <a:chOff x="2095499" y="4152901"/>
            <a:chExt cx="11430001" cy="6438898"/>
          </a:xfrm>
        </p:grpSpPr>
        <p:sp>
          <p:nvSpPr>
            <p:cNvPr id="1790" name="Google Shape;1790;p172"/>
            <p:cNvSpPr/>
            <p:nvPr/>
          </p:nvSpPr>
          <p:spPr>
            <a:xfrm>
              <a:off x="2095500" y="4152901"/>
              <a:ext cx="11430000" cy="517816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91" name="Google Shape;1791;p172"/>
            <p:cNvSpPr/>
            <p:nvPr/>
          </p:nvSpPr>
          <p:spPr>
            <a:xfrm flipH="1" rot="10800000">
              <a:off x="2095499" y="8293004"/>
              <a:ext cx="2476501" cy="2298795"/>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cxnSp>
        <p:nvCxnSpPr>
          <p:cNvPr id="1792" name="Google Shape;1792;p172"/>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1793" name="Google Shape;1793;p172"/>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1794" name="Google Shape;1794;p172"/>
          <p:cNvSpPr txBox="1"/>
          <p:nvPr/>
        </p:nvSpPr>
        <p:spPr>
          <a:xfrm>
            <a:off x="2857391" y="4670298"/>
            <a:ext cx="9982417" cy="3278893"/>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1" lang="en-US" sz="7200" u="none" cap="none" strike="noStrike">
                <a:solidFill>
                  <a:schemeClr val="lt1"/>
                </a:solidFill>
                <a:latin typeface="Lato"/>
                <a:ea typeface="Lato"/>
                <a:cs typeface="Lato"/>
                <a:sym typeface="Lato"/>
              </a:rPr>
              <a:t>Plan the right </a:t>
            </a:r>
            <a:r>
              <a:rPr b="1" i="1" lang="en-US" sz="7200" u="none" cap="none" strike="noStrike">
                <a:solidFill>
                  <a:schemeClr val="lt1"/>
                </a:solidFill>
                <a:latin typeface="Lato"/>
                <a:ea typeface="Lato"/>
                <a:cs typeface="Lato"/>
                <a:sym typeface="Lato"/>
              </a:rPr>
              <a:t>“deep work to shallow work” ratio</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pic>
        <p:nvPicPr>
          <p:cNvPr id="1799" name="Google Shape;1799;p173"/>
          <p:cNvPicPr preferRelativeResize="0"/>
          <p:nvPr/>
        </p:nvPicPr>
        <p:blipFill rotWithShape="1">
          <a:blip r:embed="rId3">
            <a:alphaModFix/>
          </a:blip>
          <a:srcRect b="0" l="26689" r="20769" t="0"/>
          <a:stretch/>
        </p:blipFill>
        <p:spPr>
          <a:xfrm>
            <a:off x="12306300" y="0"/>
            <a:ext cx="12071350" cy="13716000"/>
          </a:xfrm>
          <a:prstGeom prst="rect">
            <a:avLst/>
          </a:prstGeom>
          <a:noFill/>
          <a:ln>
            <a:noFill/>
          </a:ln>
        </p:spPr>
      </p:pic>
      <p:sp>
        <p:nvSpPr>
          <p:cNvPr id="1800" name="Google Shape;1800;p173"/>
          <p:cNvSpPr/>
          <p:nvPr/>
        </p:nvSpPr>
        <p:spPr>
          <a:xfrm>
            <a:off x="10896600" y="0"/>
            <a:ext cx="132018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801" name="Google Shape;1801;p173"/>
          <p:cNvPicPr preferRelativeResize="0"/>
          <p:nvPr/>
        </p:nvPicPr>
        <p:blipFill rotWithShape="1">
          <a:blip r:embed="rId4">
            <a:alphaModFix/>
          </a:blip>
          <a:srcRect b="0" l="0" r="0" t="0"/>
          <a:stretch/>
        </p:blipFill>
        <p:spPr>
          <a:xfrm>
            <a:off x="1675960" y="11811681"/>
            <a:ext cx="2895900" cy="1209000"/>
          </a:xfrm>
          <a:prstGeom prst="rect">
            <a:avLst/>
          </a:prstGeom>
          <a:noFill/>
          <a:ln>
            <a:noFill/>
          </a:ln>
        </p:spPr>
      </p:pic>
      <p:cxnSp>
        <p:nvCxnSpPr>
          <p:cNvPr id="1802" name="Google Shape;1802;p173"/>
          <p:cNvCxnSpPr/>
          <p:nvPr/>
        </p:nvCxnSpPr>
        <p:spPr>
          <a:xfrm>
            <a:off x="4966964"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03" name="Google Shape;1803;p173"/>
          <p:cNvSpPr/>
          <p:nvPr/>
        </p:nvSpPr>
        <p:spPr>
          <a:xfrm flipH="1">
            <a:off x="1" y="1066801"/>
            <a:ext cx="16535399" cy="1714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804" name="Google Shape;1804;p173"/>
          <p:cNvSpPr txBox="1"/>
          <p:nvPr/>
        </p:nvSpPr>
        <p:spPr>
          <a:xfrm>
            <a:off x="1675969" y="1434751"/>
            <a:ext cx="21308101"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lt1"/>
                </a:solidFill>
                <a:latin typeface="Lato"/>
                <a:ea typeface="Lato"/>
                <a:cs typeface="Lato"/>
                <a:sym typeface="Lato"/>
              </a:rPr>
              <a:t>What Are The Benefits?</a:t>
            </a:r>
            <a:endParaRPr b="0" i="0" sz="1400" u="none" cap="none" strike="noStrike">
              <a:solidFill>
                <a:schemeClr val="lt1"/>
              </a:solidFill>
              <a:latin typeface="Arial"/>
              <a:ea typeface="Arial"/>
              <a:cs typeface="Arial"/>
              <a:sym typeface="Arial"/>
            </a:endParaRPr>
          </a:p>
        </p:txBody>
      </p:sp>
      <p:pic>
        <p:nvPicPr>
          <p:cNvPr id="1805" name="Google Shape;1805;p17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806" name="Google Shape;1806;p17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07" name="Google Shape;1807;p173"/>
          <p:cNvSpPr txBox="1"/>
          <p:nvPr/>
        </p:nvSpPr>
        <p:spPr>
          <a:xfrm>
            <a:off x="1675965" y="2720651"/>
            <a:ext cx="20746500" cy="60015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609600" lvl="0" marL="13716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914400" lvl="0" marL="914400" marR="0" rtl="0" algn="l">
              <a:lnSpc>
                <a:spcPct val="80000"/>
              </a:lnSpc>
              <a:spcBef>
                <a:spcPts val="0"/>
              </a:spcBef>
              <a:spcAft>
                <a:spcPts val="0"/>
              </a:spcAft>
              <a:buClr>
                <a:srgbClr val="0B0F10"/>
              </a:buClr>
              <a:buSzPts val="4800"/>
              <a:buFont typeface="Arial"/>
              <a:buAutoNum type="arabicPeriod"/>
            </a:pPr>
            <a:r>
              <a:rPr b="0" i="0" lang="en-US" sz="4800" u="none" cap="none" strike="noStrike">
                <a:solidFill>
                  <a:srgbClr val="0B0F10"/>
                </a:solidFill>
                <a:latin typeface="Lato"/>
                <a:ea typeface="Lato"/>
                <a:cs typeface="Lato"/>
                <a:sym typeface="Lato"/>
              </a:rPr>
              <a:t>Leaving social media and online news increases boredom</a:t>
            </a:r>
            <a:endParaRPr b="0" i="0" sz="4800" u="none" cap="none" strike="noStrike">
              <a:solidFill>
                <a:srgbClr val="0B0F10"/>
              </a:solidFill>
              <a:latin typeface="Lato"/>
              <a:ea typeface="Lato"/>
              <a:cs typeface="Lato"/>
              <a:sym typeface="Lato"/>
            </a:endParaRPr>
          </a:p>
          <a:p>
            <a:pPr indent="0" lvl="0" marL="4572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914400" lvl="0" marL="914400" marR="0" rtl="0" algn="l">
              <a:lnSpc>
                <a:spcPct val="80000"/>
              </a:lnSpc>
              <a:spcBef>
                <a:spcPts val="0"/>
              </a:spcBef>
              <a:spcAft>
                <a:spcPts val="0"/>
              </a:spcAft>
              <a:buClr>
                <a:srgbClr val="0B0F10"/>
              </a:buClr>
              <a:buSzPts val="4800"/>
              <a:buFont typeface="Arial"/>
              <a:buAutoNum type="arabicPeriod"/>
            </a:pPr>
            <a:r>
              <a:rPr b="0" i="0" lang="en-US" sz="4800" u="none" cap="none" strike="noStrike">
                <a:solidFill>
                  <a:srgbClr val="0B0F10"/>
                </a:solidFill>
                <a:latin typeface="Lato"/>
                <a:ea typeface="Lato"/>
                <a:cs typeface="Lato"/>
                <a:sym typeface="Lato"/>
              </a:rPr>
              <a:t>If you can sit with the boredom you’ll generate better ideas - for work and for your life</a:t>
            </a:r>
            <a:endParaRPr b="0" i="0" sz="4800" u="none" cap="none" strike="noStrike">
              <a:solidFill>
                <a:srgbClr val="0B0F10"/>
              </a:solidFill>
              <a:latin typeface="Lato"/>
              <a:ea typeface="Lato"/>
              <a:cs typeface="Lato"/>
              <a:sym typeface="Lato"/>
            </a:endParaRPr>
          </a:p>
          <a:p>
            <a:pPr indent="-609600" lvl="0" marL="13716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914400" lvl="0" marL="914400" marR="0" rtl="0" algn="l">
              <a:lnSpc>
                <a:spcPct val="80000"/>
              </a:lnSpc>
              <a:spcBef>
                <a:spcPts val="0"/>
              </a:spcBef>
              <a:spcAft>
                <a:spcPts val="0"/>
              </a:spcAft>
              <a:buClr>
                <a:srgbClr val="0B0F10"/>
              </a:buClr>
              <a:buSzPts val="4800"/>
              <a:buFont typeface="Arial"/>
              <a:buAutoNum type="arabicPeriod"/>
            </a:pPr>
            <a:r>
              <a:rPr b="0" i="0" lang="en-US" sz="4800" u="none" cap="none" strike="noStrike">
                <a:solidFill>
                  <a:srgbClr val="0B0F10"/>
                </a:solidFill>
                <a:latin typeface="Lato"/>
                <a:ea typeface="Lato"/>
                <a:cs typeface="Lato"/>
                <a:sym typeface="Lato"/>
              </a:rPr>
              <a:t>You’ll work less hours and get more done</a:t>
            </a:r>
            <a:endParaRPr b="0" i="0" sz="4800" u="none" cap="none" strike="noStrike">
              <a:solidFill>
                <a:srgbClr val="0B0F10"/>
              </a:solidFill>
              <a:latin typeface="Lato"/>
              <a:ea typeface="Lato"/>
              <a:cs typeface="Lato"/>
              <a:sym typeface="Lato"/>
            </a:endParaRPr>
          </a:p>
          <a:p>
            <a:pPr indent="0" lvl="0" marL="4572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914400" lvl="0" marL="914400" marR="0" rtl="0" algn="l">
              <a:lnSpc>
                <a:spcPct val="80000"/>
              </a:lnSpc>
              <a:spcBef>
                <a:spcPts val="0"/>
              </a:spcBef>
              <a:spcAft>
                <a:spcPts val="0"/>
              </a:spcAft>
              <a:buClr>
                <a:srgbClr val="0B0F10"/>
              </a:buClr>
              <a:buSzPts val="4800"/>
              <a:buFont typeface="Arial"/>
              <a:buAutoNum type="arabicPeriod"/>
            </a:pPr>
            <a:r>
              <a:rPr b="0" i="0" lang="en-US" sz="4800" u="none" cap="none" strike="noStrike">
                <a:solidFill>
                  <a:srgbClr val="0B0F10"/>
                </a:solidFill>
                <a:latin typeface="Lato"/>
                <a:ea typeface="Lato"/>
                <a:cs typeface="Lato"/>
                <a:sym typeface="Lato"/>
              </a:rPr>
              <a:t>You’ll create tight boundaries between work time and family time</a:t>
            </a:r>
            <a:endParaRPr b="0" i="0" sz="4800" u="none" cap="none" strike="noStrike">
              <a:solidFill>
                <a:srgbClr val="0B0F10"/>
              </a:solidFill>
              <a:latin typeface="Lato"/>
              <a:ea typeface="Lato"/>
              <a:cs typeface="Lato"/>
              <a:sym typeface="Lato"/>
            </a:endParaRPr>
          </a:p>
          <a:p>
            <a:pPr indent="0" lvl="0" marL="4572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914400" lvl="0" marL="914400" marR="0" rtl="0" algn="l">
              <a:lnSpc>
                <a:spcPct val="80000"/>
              </a:lnSpc>
              <a:spcBef>
                <a:spcPts val="0"/>
              </a:spcBef>
              <a:spcAft>
                <a:spcPts val="0"/>
              </a:spcAft>
              <a:buClr>
                <a:srgbClr val="0B0F10"/>
              </a:buClr>
              <a:buSzPts val="4800"/>
              <a:buFont typeface="Arial"/>
              <a:buAutoNum type="arabicPeriod"/>
            </a:pPr>
            <a:r>
              <a:rPr b="0" i="0" lang="en-US" sz="4800" u="none" cap="none" strike="noStrike">
                <a:solidFill>
                  <a:srgbClr val="0B0F10"/>
                </a:solidFill>
                <a:latin typeface="Lato"/>
                <a:ea typeface="Lato"/>
                <a:cs typeface="Lato"/>
                <a:sym typeface="Lato"/>
              </a:rPr>
              <a:t>Important stuff gets planned in advance - so it gets done</a:t>
            </a:r>
            <a:endParaRPr b="0" i="0" sz="4800" u="none" cap="none" strike="noStrike">
              <a:solidFill>
                <a:srgbClr val="0B0F10"/>
              </a:solidFill>
              <a:latin typeface="Lato"/>
              <a:ea typeface="Lato"/>
              <a:cs typeface="Lato"/>
              <a:sym typeface="Lato"/>
            </a:endParaRPr>
          </a:p>
          <a:p>
            <a:pPr indent="0" lvl="0" marL="4572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609600" lvl="0" marL="13716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1" name="Shape 1811"/>
        <p:cNvGrpSpPr/>
        <p:nvPr/>
      </p:nvGrpSpPr>
      <p:grpSpPr>
        <a:xfrm>
          <a:off x="0" y="0"/>
          <a:ext cx="0" cy="0"/>
          <a:chOff x="0" y="0"/>
          <a:chExt cx="0" cy="0"/>
        </a:xfrm>
      </p:grpSpPr>
      <p:pic>
        <p:nvPicPr>
          <p:cNvPr id="1812" name="Google Shape;1812;p174"/>
          <p:cNvPicPr preferRelativeResize="0"/>
          <p:nvPr/>
        </p:nvPicPr>
        <p:blipFill rotWithShape="1">
          <a:blip r:embed="rId3">
            <a:alphaModFix/>
          </a:blip>
          <a:srcRect b="0" l="26689" r="20769" t="0"/>
          <a:stretch/>
        </p:blipFill>
        <p:spPr>
          <a:xfrm>
            <a:off x="12306300" y="0"/>
            <a:ext cx="12071350" cy="13716000"/>
          </a:xfrm>
          <a:prstGeom prst="rect">
            <a:avLst/>
          </a:prstGeom>
          <a:noFill/>
          <a:ln>
            <a:noFill/>
          </a:ln>
        </p:spPr>
      </p:pic>
      <p:sp>
        <p:nvSpPr>
          <p:cNvPr id="1813" name="Google Shape;1813;p174"/>
          <p:cNvSpPr/>
          <p:nvPr/>
        </p:nvSpPr>
        <p:spPr>
          <a:xfrm>
            <a:off x="10896600" y="0"/>
            <a:ext cx="132018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814" name="Google Shape;1814;p174"/>
          <p:cNvPicPr preferRelativeResize="0"/>
          <p:nvPr/>
        </p:nvPicPr>
        <p:blipFill rotWithShape="1">
          <a:blip r:embed="rId4">
            <a:alphaModFix/>
          </a:blip>
          <a:srcRect b="0" l="0" r="0" t="0"/>
          <a:stretch/>
        </p:blipFill>
        <p:spPr>
          <a:xfrm>
            <a:off x="1675960" y="11811681"/>
            <a:ext cx="2895900" cy="1209000"/>
          </a:xfrm>
          <a:prstGeom prst="rect">
            <a:avLst/>
          </a:prstGeom>
          <a:noFill/>
          <a:ln>
            <a:noFill/>
          </a:ln>
        </p:spPr>
      </p:pic>
      <p:cxnSp>
        <p:nvCxnSpPr>
          <p:cNvPr id="1815" name="Google Shape;1815;p174"/>
          <p:cNvCxnSpPr/>
          <p:nvPr/>
        </p:nvCxnSpPr>
        <p:spPr>
          <a:xfrm>
            <a:off x="4966964"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16" name="Google Shape;1816;p174"/>
          <p:cNvSpPr/>
          <p:nvPr/>
        </p:nvSpPr>
        <p:spPr>
          <a:xfrm flipH="1">
            <a:off x="1" y="1066801"/>
            <a:ext cx="16535399" cy="1714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817" name="Google Shape;1817;p174"/>
          <p:cNvSpPr txBox="1"/>
          <p:nvPr/>
        </p:nvSpPr>
        <p:spPr>
          <a:xfrm>
            <a:off x="1675969" y="1434751"/>
            <a:ext cx="21308101"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lt1"/>
                </a:solidFill>
                <a:latin typeface="Lato"/>
                <a:ea typeface="Lato"/>
                <a:cs typeface="Lato"/>
                <a:sym typeface="Lato"/>
              </a:rPr>
              <a:t>What Are The Benefits?</a:t>
            </a:r>
            <a:endParaRPr b="0" i="0" sz="1400" u="none" cap="none" strike="noStrike">
              <a:solidFill>
                <a:schemeClr val="lt1"/>
              </a:solidFill>
              <a:latin typeface="Arial"/>
              <a:ea typeface="Arial"/>
              <a:cs typeface="Arial"/>
              <a:sym typeface="Arial"/>
            </a:endParaRPr>
          </a:p>
        </p:txBody>
      </p:sp>
      <p:pic>
        <p:nvPicPr>
          <p:cNvPr id="1818" name="Google Shape;1818;p17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819" name="Google Shape;1819;p17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20" name="Google Shape;1820;p174"/>
          <p:cNvSpPr txBox="1"/>
          <p:nvPr/>
        </p:nvSpPr>
        <p:spPr>
          <a:xfrm>
            <a:off x="1675965" y="2720651"/>
            <a:ext cx="20746500" cy="60015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0B0F10"/>
                </a:solidFill>
                <a:latin typeface="Lato"/>
                <a:ea typeface="Lato"/>
                <a:cs typeface="Lato"/>
                <a:sym typeface="Lato"/>
              </a:rPr>
              <a:t>6.    You feel like you’re building a better business and a better life</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0B0F10"/>
                </a:solidFill>
                <a:latin typeface="Lato"/>
                <a:ea typeface="Lato"/>
                <a:cs typeface="Lato"/>
                <a:sym typeface="Lato"/>
              </a:rPr>
              <a:t>7.    It’s very fulfilling - because it’s bloody hard</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0B0F10"/>
                </a:solidFill>
                <a:latin typeface="Lato"/>
                <a:ea typeface="Lato"/>
                <a:cs typeface="Lato"/>
                <a:sym typeface="Lato"/>
              </a:rPr>
              <a:t>8.    It’s the difference between mediocrity and achieving your dreams</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0B0F10"/>
                </a:solidFill>
                <a:latin typeface="Lato"/>
                <a:ea typeface="Lato"/>
                <a:cs typeface="Lato"/>
                <a:sym typeface="Lato"/>
              </a:rPr>
              <a:t>9.    Each day is lower stress and more fun</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0B0F10"/>
                </a:solidFill>
                <a:latin typeface="Lato"/>
                <a:ea typeface="Lato"/>
                <a:cs typeface="Lato"/>
                <a:sym typeface="Lato"/>
              </a:rPr>
              <a:t>10. You feel like you can sustain this effort for the next 10-20 years</a:t>
            </a:r>
            <a:endParaRPr b="0" i="0" sz="4800" u="none" cap="none" strike="noStrike">
              <a:solidFill>
                <a:srgbClr val="0B0F10"/>
              </a:solidFill>
              <a:latin typeface="Lato"/>
              <a:ea typeface="Lato"/>
              <a:cs typeface="Lato"/>
              <a:sym typeface="Lato"/>
            </a:endParaRPr>
          </a:p>
          <a:p>
            <a:pPr indent="-609600" lvl="0" marL="13716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67"/>
          <p:cNvPicPr preferRelativeResize="0"/>
          <p:nvPr>
            <p:ph idx="2" type="pic"/>
          </p:nvPr>
        </p:nvPicPr>
        <p:blipFill rotWithShape="1">
          <a:blip r:embed="rId3">
            <a:alphaModFix/>
          </a:blip>
          <a:srcRect b="0" l="0" r="0" t="0"/>
          <a:stretch/>
        </p:blipFill>
        <p:spPr>
          <a:xfrm>
            <a:off x="-3175" y="0"/>
            <a:ext cx="24377649" cy="13716000"/>
          </a:xfrm>
          <a:prstGeom prst="rect">
            <a:avLst/>
          </a:prstGeom>
          <a:noFill/>
          <a:ln>
            <a:noFill/>
          </a:ln>
        </p:spPr>
      </p:pic>
      <p:sp>
        <p:nvSpPr>
          <p:cNvPr id="369" name="Google Shape;369;p67"/>
          <p:cNvSpPr txBox="1"/>
          <p:nvPr/>
        </p:nvSpPr>
        <p:spPr>
          <a:xfrm>
            <a:off x="3348700" y="4589550"/>
            <a:ext cx="17673901"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I thought I was great at </a:t>
            </a:r>
            <a:endParaRPr b="0" i="0" sz="9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“getting shit done”</a:t>
            </a:r>
            <a:endParaRPr b="0" i="0" sz="9600" u="none" cap="none" strike="noStrike">
              <a:solidFill>
                <a:schemeClr val="lt1"/>
              </a:solidFill>
              <a:latin typeface="Lato"/>
              <a:ea typeface="Lato"/>
              <a:cs typeface="Lato"/>
              <a:sym typeface="Lato"/>
            </a:endParaRPr>
          </a:p>
        </p:txBody>
      </p:sp>
      <p:pic>
        <p:nvPicPr>
          <p:cNvPr id="370" name="Google Shape;370;p6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371" name="Google Shape;371;p6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372" name="Google Shape;372;p67"/>
          <p:cNvSpPr/>
          <p:nvPr/>
        </p:nvSpPr>
        <p:spPr>
          <a:xfrm flipH="1">
            <a:off x="3203974" y="44672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pic>
        <p:nvPicPr>
          <p:cNvPr id="1826" name="Google Shape;1826;p175"/>
          <p:cNvPicPr preferRelativeResize="0"/>
          <p:nvPr/>
        </p:nvPicPr>
        <p:blipFill rotWithShape="1">
          <a:blip r:embed="rId3">
            <a:alphaModFix/>
          </a:blip>
          <a:srcRect b="3280" l="0" r="555" t="13254"/>
          <a:stretch/>
        </p:blipFill>
        <p:spPr>
          <a:xfrm>
            <a:off x="0" y="0"/>
            <a:ext cx="24377700" cy="13716000"/>
          </a:xfrm>
          <a:prstGeom prst="rect">
            <a:avLst/>
          </a:prstGeom>
          <a:noFill/>
          <a:ln>
            <a:noFill/>
          </a:ln>
        </p:spPr>
      </p:pic>
      <p:sp>
        <p:nvSpPr>
          <p:cNvPr id="1827" name="Google Shape;1827;p175"/>
          <p:cNvSpPr/>
          <p:nvPr/>
        </p:nvSpPr>
        <p:spPr>
          <a:xfrm>
            <a:off x="0" y="0"/>
            <a:ext cx="24377701" cy="13716000"/>
          </a:xfrm>
          <a:prstGeom prst="rect">
            <a:avLst/>
          </a:prstGeom>
          <a:solidFill>
            <a:schemeClr val="lt1">
              <a:alpha val="4156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828" name="Google Shape;1828;p175"/>
          <p:cNvPicPr preferRelativeResize="0"/>
          <p:nvPr/>
        </p:nvPicPr>
        <p:blipFill rotWithShape="1">
          <a:blip r:embed="rId4">
            <a:alphaModFix/>
          </a:blip>
          <a:srcRect b="0" l="0" r="0" t="0"/>
          <a:stretch/>
        </p:blipFill>
        <p:spPr>
          <a:xfrm>
            <a:off x="7470607" y="4644733"/>
            <a:ext cx="9436502" cy="4426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68"/>
          <p:cNvPicPr preferRelativeResize="0"/>
          <p:nvPr/>
        </p:nvPicPr>
        <p:blipFill rotWithShape="1">
          <a:blip r:embed="rId3">
            <a:alphaModFix/>
          </a:blip>
          <a:srcRect b="0" l="7255" r="0" t="0"/>
          <a:stretch/>
        </p:blipFill>
        <p:spPr>
          <a:xfrm flipH="1">
            <a:off x="0" y="0"/>
            <a:ext cx="24377650" cy="13716000"/>
          </a:xfrm>
          <a:prstGeom prst="rect">
            <a:avLst/>
          </a:prstGeom>
          <a:noFill/>
          <a:ln>
            <a:noFill/>
          </a:ln>
        </p:spPr>
      </p:pic>
      <p:pic>
        <p:nvPicPr>
          <p:cNvPr id="379" name="Google Shape;379;p6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380" name="Google Shape;380;p6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381" name="Google Shape;381;p68"/>
          <p:cNvSpPr/>
          <p:nvPr/>
        </p:nvSpPr>
        <p:spPr>
          <a:xfrm flipH="1">
            <a:off x="0" y="5317486"/>
            <a:ext cx="14576564" cy="228254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Light"/>
              <a:ea typeface="Lato Light"/>
              <a:cs typeface="Lato Light"/>
              <a:sym typeface="Lato Light"/>
            </a:endParaRPr>
          </a:p>
        </p:txBody>
      </p:sp>
      <p:sp>
        <p:nvSpPr>
          <p:cNvPr id="382" name="Google Shape;382;p68"/>
          <p:cNvSpPr txBox="1"/>
          <p:nvPr/>
        </p:nvSpPr>
        <p:spPr>
          <a:xfrm>
            <a:off x="1675965" y="5952956"/>
            <a:ext cx="12900600" cy="101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500"/>
              <a:buFont typeface="Arial"/>
              <a:buNone/>
            </a:pPr>
            <a:r>
              <a:rPr b="1" i="1" lang="en-US" sz="11500" u="none" cap="none" strike="noStrike">
                <a:solidFill>
                  <a:schemeClr val="lt1"/>
                </a:solidFill>
                <a:latin typeface="Lato Light"/>
                <a:ea typeface="Lato Light"/>
                <a:cs typeface="Lato Light"/>
                <a:sym typeface="Lato Light"/>
              </a:rPr>
              <a:t>We went travelling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69"/>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388" name="Google Shape;388;p6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389" name="Google Shape;389;p69"/>
          <p:cNvSpPr/>
          <p:nvPr/>
        </p:nvSpPr>
        <p:spPr>
          <a:xfrm flipH="1">
            <a:off x="0" y="917860"/>
            <a:ext cx="7277100" cy="12369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Light"/>
              <a:ea typeface="Lato Light"/>
              <a:cs typeface="Lato Light"/>
              <a:sym typeface="Lato Light"/>
            </a:endParaRPr>
          </a:p>
        </p:txBody>
      </p:sp>
      <p:sp>
        <p:nvSpPr>
          <p:cNvPr id="390" name="Google Shape;390;p69"/>
          <p:cNvSpPr txBox="1"/>
          <p:nvPr/>
        </p:nvSpPr>
        <p:spPr>
          <a:xfrm>
            <a:off x="1675971" y="1008638"/>
            <a:ext cx="12900600" cy="101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1" lang="en-US" sz="5400" u="none" cap="none" strike="noStrike">
                <a:solidFill>
                  <a:schemeClr val="lt1"/>
                </a:solidFill>
                <a:latin typeface="Lato Light"/>
                <a:ea typeface="Lato Light"/>
                <a:cs typeface="Lato Light"/>
                <a:sym typeface="Lato Light"/>
              </a:rPr>
              <a:t>Seville</a:t>
            </a:r>
            <a:endParaRPr b="0" i="0" sz="1400" u="none" cap="none" strike="noStrike">
              <a:solidFill>
                <a:srgbClr val="000000"/>
              </a:solidFill>
              <a:latin typeface="Arial"/>
              <a:ea typeface="Arial"/>
              <a:cs typeface="Arial"/>
              <a:sym typeface="Arial"/>
            </a:endParaRPr>
          </a:p>
        </p:txBody>
      </p:sp>
      <p:sp>
        <p:nvSpPr>
          <p:cNvPr id="391" name="Google Shape;391;p69"/>
          <p:cNvSpPr/>
          <p:nvPr/>
        </p:nvSpPr>
        <p:spPr>
          <a:xfrm rot="176769">
            <a:off x="1416461" y="3862042"/>
            <a:ext cx="5842722" cy="5860146"/>
          </a:xfrm>
          <a:prstGeom prst="rect">
            <a:avLst/>
          </a:prstGeom>
          <a:solidFill>
            <a:srgbClr val="F2F2F2"/>
          </a:solidFill>
          <a:ln>
            <a:noFill/>
          </a:ln>
          <a:effectLst>
            <a:outerShdw blurRad="228600" rotWithShape="0" algn="t" dir="2760000" dist="2667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Light"/>
              <a:ea typeface="Lato Light"/>
              <a:cs typeface="Lato Light"/>
              <a:sym typeface="Lato Light"/>
            </a:endParaRPr>
          </a:p>
        </p:txBody>
      </p:sp>
      <p:pic>
        <p:nvPicPr>
          <p:cNvPr id="392" name="Google Shape;392;p69"/>
          <p:cNvPicPr preferRelativeResize="0"/>
          <p:nvPr>
            <p:ph idx="2" type="pic"/>
          </p:nvPr>
        </p:nvPicPr>
        <p:blipFill rotWithShape="1">
          <a:blip r:embed="rId4">
            <a:alphaModFix/>
          </a:blip>
          <a:srcRect b="12506" l="0" r="0" t="12514"/>
          <a:stretch/>
        </p:blipFill>
        <p:spPr>
          <a:xfrm rot="183134">
            <a:off x="1694760" y="4154960"/>
            <a:ext cx="5335569" cy="5335569"/>
          </a:xfrm>
          <a:prstGeom prst="rect">
            <a:avLst/>
          </a:prstGeom>
          <a:noFill/>
          <a:ln>
            <a:noFill/>
          </a:ln>
        </p:spPr>
      </p:pic>
      <p:pic>
        <p:nvPicPr>
          <p:cNvPr id="393" name="Google Shape;393;p69"/>
          <p:cNvPicPr preferRelativeResize="0"/>
          <p:nvPr/>
        </p:nvPicPr>
        <p:blipFill rotWithShape="1">
          <a:blip r:embed="rId5">
            <a:alphaModFix/>
          </a:blip>
          <a:srcRect b="0" l="0" r="0" t="0"/>
          <a:stretch/>
        </p:blipFill>
        <p:spPr>
          <a:xfrm>
            <a:off x="1562131" y="3589792"/>
            <a:ext cx="1710075" cy="1293244"/>
          </a:xfrm>
          <a:prstGeom prst="rect">
            <a:avLst/>
          </a:prstGeom>
          <a:noFill/>
          <a:ln>
            <a:noFill/>
          </a:ln>
        </p:spPr>
      </p:pic>
      <p:sp>
        <p:nvSpPr>
          <p:cNvPr id="394" name="Google Shape;394;p69"/>
          <p:cNvSpPr/>
          <p:nvPr/>
        </p:nvSpPr>
        <p:spPr>
          <a:xfrm rot="-493997">
            <a:off x="6927058" y="3977952"/>
            <a:ext cx="5842720" cy="5859987"/>
          </a:xfrm>
          <a:prstGeom prst="rect">
            <a:avLst/>
          </a:prstGeom>
          <a:solidFill>
            <a:srgbClr val="F2F2F2"/>
          </a:solidFill>
          <a:ln>
            <a:noFill/>
          </a:ln>
          <a:effectLst>
            <a:outerShdw blurRad="152400" sx="102000" rotWithShape="0" algn="tr" dir="360000" dist="38100" sy="102000">
              <a:srgbClr val="000000">
                <a:alpha val="1529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Light"/>
              <a:ea typeface="Lato Light"/>
              <a:cs typeface="Lato Light"/>
              <a:sym typeface="Lato Light"/>
            </a:endParaRPr>
          </a:p>
        </p:txBody>
      </p:sp>
      <p:pic>
        <p:nvPicPr>
          <p:cNvPr id="395" name="Google Shape;395;p69"/>
          <p:cNvPicPr preferRelativeResize="0"/>
          <p:nvPr>
            <p:ph idx="3" type="pic"/>
          </p:nvPr>
        </p:nvPicPr>
        <p:blipFill rotWithShape="1">
          <a:blip r:embed="rId6">
            <a:alphaModFix/>
          </a:blip>
          <a:srcRect b="0" l="3789" r="3780" t="0"/>
          <a:stretch/>
        </p:blipFill>
        <p:spPr>
          <a:xfrm rot="-507679">
            <a:off x="7161751" y="4277950"/>
            <a:ext cx="5335677" cy="5335677"/>
          </a:xfrm>
          <a:prstGeom prst="rect">
            <a:avLst/>
          </a:prstGeom>
          <a:noFill/>
          <a:ln>
            <a:noFill/>
          </a:ln>
        </p:spPr>
      </p:pic>
      <p:pic>
        <p:nvPicPr>
          <p:cNvPr id="396" name="Google Shape;396;p69"/>
          <p:cNvPicPr preferRelativeResize="0"/>
          <p:nvPr/>
        </p:nvPicPr>
        <p:blipFill rotWithShape="1">
          <a:blip r:embed="rId5">
            <a:alphaModFix/>
          </a:blip>
          <a:srcRect b="0" l="0" r="0" t="0"/>
          <a:stretch/>
        </p:blipFill>
        <p:spPr>
          <a:xfrm>
            <a:off x="8553079" y="3715764"/>
            <a:ext cx="1710075" cy="1293244"/>
          </a:xfrm>
          <a:prstGeom prst="rect">
            <a:avLst/>
          </a:prstGeom>
          <a:noFill/>
          <a:ln>
            <a:noFill/>
          </a:ln>
        </p:spPr>
      </p:pic>
      <p:sp>
        <p:nvSpPr>
          <p:cNvPr id="397" name="Google Shape;397;p69"/>
          <p:cNvSpPr/>
          <p:nvPr/>
        </p:nvSpPr>
        <p:spPr>
          <a:xfrm rot="176769">
            <a:off x="11659896" y="4269040"/>
            <a:ext cx="5842722" cy="5860146"/>
          </a:xfrm>
          <a:prstGeom prst="rect">
            <a:avLst/>
          </a:prstGeom>
          <a:solidFill>
            <a:srgbClr val="F2F2F2"/>
          </a:solidFill>
          <a:ln>
            <a:noFill/>
          </a:ln>
          <a:effectLst>
            <a:outerShdw blurRad="165100" sx="103000" rotWithShape="0" algn="t" dir="5400000" dist="152400" sy="103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Light"/>
              <a:ea typeface="Lato Light"/>
              <a:cs typeface="Lato Light"/>
              <a:sym typeface="Lato Light"/>
            </a:endParaRPr>
          </a:p>
        </p:txBody>
      </p:sp>
      <p:pic>
        <p:nvPicPr>
          <p:cNvPr id="398" name="Google Shape;398;p69"/>
          <p:cNvPicPr preferRelativeResize="0"/>
          <p:nvPr>
            <p:ph idx="4" type="pic"/>
          </p:nvPr>
        </p:nvPicPr>
        <p:blipFill rotWithShape="1">
          <a:blip r:embed="rId7">
            <a:alphaModFix/>
          </a:blip>
          <a:srcRect b="12511" l="0" r="0" t="12513"/>
          <a:stretch/>
        </p:blipFill>
        <p:spPr>
          <a:xfrm rot="171136">
            <a:off x="11912158" y="4543342"/>
            <a:ext cx="5335510" cy="5335510"/>
          </a:xfrm>
          <a:prstGeom prst="rect">
            <a:avLst/>
          </a:prstGeom>
          <a:noFill/>
          <a:ln>
            <a:noFill/>
          </a:ln>
        </p:spPr>
      </p:pic>
      <p:pic>
        <p:nvPicPr>
          <p:cNvPr id="399" name="Google Shape;399;p69"/>
          <p:cNvPicPr preferRelativeResize="0"/>
          <p:nvPr/>
        </p:nvPicPr>
        <p:blipFill rotWithShape="1">
          <a:blip r:embed="rId5">
            <a:alphaModFix/>
          </a:blip>
          <a:srcRect b="0" l="0" r="0" t="0"/>
          <a:stretch/>
        </p:blipFill>
        <p:spPr>
          <a:xfrm>
            <a:off x="11571436" y="3686145"/>
            <a:ext cx="1710075" cy="1293244"/>
          </a:xfrm>
          <a:prstGeom prst="rect">
            <a:avLst/>
          </a:prstGeom>
          <a:noFill/>
          <a:ln>
            <a:noFill/>
          </a:ln>
        </p:spPr>
      </p:pic>
      <p:sp>
        <p:nvSpPr>
          <p:cNvPr id="400" name="Google Shape;400;p69"/>
          <p:cNvSpPr/>
          <p:nvPr/>
        </p:nvSpPr>
        <p:spPr>
          <a:xfrm rot="-493997">
            <a:off x="17070684" y="3837213"/>
            <a:ext cx="5842720" cy="5859987"/>
          </a:xfrm>
          <a:prstGeom prst="rect">
            <a:avLst/>
          </a:prstGeom>
          <a:solidFill>
            <a:srgbClr val="F2F2F2"/>
          </a:solidFill>
          <a:ln>
            <a:noFill/>
          </a:ln>
          <a:effectLst>
            <a:outerShdw blurRad="152400" sx="102000" rotWithShape="0" algn="tr" dir="360000" dist="38100" sy="102000">
              <a:srgbClr val="000000">
                <a:alpha val="1529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Light"/>
              <a:ea typeface="Lato Light"/>
              <a:cs typeface="Lato Light"/>
              <a:sym typeface="Lato Light"/>
            </a:endParaRPr>
          </a:p>
        </p:txBody>
      </p:sp>
      <p:pic>
        <p:nvPicPr>
          <p:cNvPr id="401" name="Google Shape;401;p69"/>
          <p:cNvPicPr preferRelativeResize="0"/>
          <p:nvPr>
            <p:ph idx="5" type="pic"/>
          </p:nvPr>
        </p:nvPicPr>
        <p:blipFill rotWithShape="1">
          <a:blip r:embed="rId8">
            <a:alphaModFix/>
          </a:blip>
          <a:srcRect b="12530" l="0" r="0" t="12523"/>
          <a:stretch/>
        </p:blipFill>
        <p:spPr>
          <a:xfrm rot="-476243">
            <a:off x="17307616" y="4075933"/>
            <a:ext cx="5335618" cy="5335618"/>
          </a:xfrm>
          <a:prstGeom prst="rect">
            <a:avLst/>
          </a:prstGeom>
          <a:noFill/>
          <a:ln>
            <a:noFill/>
          </a:ln>
        </p:spPr>
      </p:pic>
      <p:pic>
        <p:nvPicPr>
          <p:cNvPr id="402" name="Google Shape;402;p69"/>
          <p:cNvPicPr preferRelativeResize="0"/>
          <p:nvPr/>
        </p:nvPicPr>
        <p:blipFill rotWithShape="1">
          <a:blip r:embed="rId5">
            <a:alphaModFix/>
          </a:blip>
          <a:srcRect b="0" l="0" r="0" t="0"/>
          <a:stretch/>
        </p:blipFill>
        <p:spPr>
          <a:xfrm>
            <a:off x="20194005" y="3449053"/>
            <a:ext cx="1710075" cy="12932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70"/>
          <p:cNvSpPr txBox="1"/>
          <p:nvPr/>
        </p:nvSpPr>
        <p:spPr>
          <a:xfrm>
            <a:off x="1820174" y="1499875"/>
            <a:ext cx="17411100" cy="978600"/>
          </a:xfrm>
          <a:prstGeom prst="rect">
            <a:avLst/>
          </a:prstGeom>
          <a:noFill/>
          <a:ln>
            <a:noFill/>
          </a:ln>
        </p:spPr>
        <p:txBody>
          <a:bodyPr anchorCtr="0" anchor="t" bIns="38100" lIns="76200" spcFirstLastPara="1" rIns="76200" wrap="square" tIns="381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rgbClr val="CF2A2B"/>
                </a:solidFill>
                <a:latin typeface="Lato"/>
                <a:ea typeface="Lato"/>
                <a:cs typeface="Lato"/>
                <a:sym typeface="Lato"/>
              </a:rPr>
              <a:t>What I Learned From Our Conversation</a:t>
            </a:r>
            <a:endParaRPr b="0" i="0" sz="1400" u="none" cap="none" strike="noStrike">
              <a:solidFill>
                <a:srgbClr val="000000"/>
              </a:solidFill>
              <a:latin typeface="Arial"/>
              <a:ea typeface="Arial"/>
              <a:cs typeface="Arial"/>
              <a:sym typeface="Arial"/>
            </a:endParaRPr>
          </a:p>
        </p:txBody>
      </p:sp>
      <p:sp>
        <p:nvSpPr>
          <p:cNvPr id="408" name="Google Shape;408;p70"/>
          <p:cNvSpPr txBox="1"/>
          <p:nvPr/>
        </p:nvSpPr>
        <p:spPr>
          <a:xfrm>
            <a:off x="1820180" y="3124415"/>
            <a:ext cx="17411093" cy="8776800"/>
          </a:xfrm>
          <a:prstGeom prst="rect">
            <a:avLst/>
          </a:prstGeom>
          <a:noFill/>
          <a:ln>
            <a:noFill/>
          </a:ln>
        </p:spPr>
        <p:txBody>
          <a:bodyPr anchorCtr="0" anchor="t" bIns="0" lIns="0" spcFirstLastPara="1" rIns="0" wrap="square" tIns="0">
            <a:noAutofit/>
          </a:bodyPr>
          <a:lstStyle/>
          <a:p>
            <a:pPr indent="-762000" lvl="0" marL="762000" marR="0" rtl="0" algn="l">
              <a:lnSpc>
                <a:spcPct val="100000"/>
              </a:lnSpc>
              <a:spcBef>
                <a:spcPts val="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I wasn’t nearly as productive as I thought I was.</a:t>
            </a:r>
            <a:endParaRPr b="0" i="0" sz="4400" u="none" cap="none" strike="noStrike">
              <a:solidFill>
                <a:srgbClr val="000000"/>
              </a:solidFill>
              <a:latin typeface="Arial"/>
              <a:ea typeface="Arial"/>
              <a:cs typeface="Arial"/>
              <a:sym typeface="Arial"/>
            </a:endParaRPr>
          </a:p>
          <a:p>
            <a:pPr indent="-762000" lvl="0" marL="762000" marR="0" rtl="0" algn="l">
              <a:lnSpc>
                <a:spcPct val="100000"/>
              </a:lnSpc>
              <a:spcBef>
                <a:spcPts val="24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I had tasks hiding in four different locations.</a:t>
            </a:r>
            <a:endParaRPr b="0" i="1" sz="4400" u="none" cap="none" strike="noStrike">
              <a:solidFill>
                <a:srgbClr val="282927"/>
              </a:solidFill>
              <a:latin typeface="Lato"/>
              <a:ea typeface="Lato"/>
              <a:cs typeface="Lato"/>
              <a:sym typeface="Lato"/>
            </a:endParaRPr>
          </a:p>
          <a:p>
            <a:pPr indent="-762000" lvl="0" marL="762000" marR="0" rtl="0" algn="l">
              <a:lnSpc>
                <a:spcPct val="100000"/>
              </a:lnSpc>
              <a:spcBef>
                <a:spcPts val="24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Not being able to see everything allowed me to delude myself that I was on-it</a:t>
            </a:r>
            <a:endParaRPr b="0" i="1" sz="4400" u="none" cap="none" strike="noStrike">
              <a:solidFill>
                <a:srgbClr val="282927"/>
              </a:solidFill>
              <a:latin typeface="Lato"/>
              <a:ea typeface="Lato"/>
              <a:cs typeface="Lato"/>
              <a:sym typeface="Lato"/>
            </a:endParaRPr>
          </a:p>
          <a:p>
            <a:pPr indent="-762000" lvl="0" marL="762000" marR="0" rtl="0" algn="l">
              <a:lnSpc>
                <a:spcPct val="100000"/>
              </a:lnSpc>
              <a:spcBef>
                <a:spcPts val="24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Once I could see everything, I had difficult choices to make; what would, and what wouldn’t get done in my business.</a:t>
            </a:r>
            <a:endParaRPr b="0" i="1" sz="4400" u="none" cap="none" strike="noStrike">
              <a:solidFill>
                <a:srgbClr val="282927"/>
              </a:solidFill>
              <a:latin typeface="Lato"/>
              <a:ea typeface="Lato"/>
              <a:cs typeface="Lato"/>
              <a:sym typeface="Lato"/>
            </a:endParaRPr>
          </a:p>
          <a:p>
            <a:pPr indent="-762000" lvl="0" marL="762000" marR="0" rtl="0" algn="l">
              <a:lnSpc>
                <a:spcPct val="100000"/>
              </a:lnSpc>
              <a:spcBef>
                <a:spcPts val="24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Facing the truth allowed me to move on from being productive, to truly effective.</a:t>
            </a:r>
            <a:endParaRPr b="0" i="1" sz="4400" u="none" cap="none" strike="noStrike">
              <a:solidFill>
                <a:srgbClr val="282927"/>
              </a:solidFill>
              <a:latin typeface="Lato"/>
              <a:ea typeface="Lato"/>
              <a:cs typeface="Lato"/>
              <a:sym typeface="Lato"/>
            </a:endParaRPr>
          </a:p>
          <a:p>
            <a:pPr indent="-762000" lvl="0" marL="762000" marR="0" rtl="0" algn="l">
              <a:lnSpc>
                <a:spcPct val="100000"/>
              </a:lnSpc>
              <a:spcBef>
                <a:spcPts val="24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I needed to learn some new skills if I wanted to move up a level or two. Doing what I already knew how to do wouldn’t cut the mustard.</a:t>
            </a:r>
            <a:endParaRPr b="0" i="0" sz="4400" u="none" cap="none" strike="noStrike">
              <a:solidFill>
                <a:srgbClr val="000000"/>
              </a:solidFill>
              <a:latin typeface="Arial"/>
              <a:ea typeface="Arial"/>
              <a:cs typeface="Arial"/>
              <a:sym typeface="Arial"/>
            </a:endParaRPr>
          </a:p>
        </p:txBody>
      </p:sp>
      <p:pic>
        <p:nvPicPr>
          <p:cNvPr id="409" name="Google Shape;409;p70"/>
          <p:cNvPicPr preferRelativeResize="0"/>
          <p:nvPr/>
        </p:nvPicPr>
        <p:blipFill rotWithShape="1">
          <a:blip r:embed="rId3">
            <a:alphaModFix/>
          </a:blip>
          <a:srcRect b="0" l="0" r="46509" t="0"/>
          <a:stretch/>
        </p:blipFill>
        <p:spPr>
          <a:xfrm>
            <a:off x="19092631" y="1299110"/>
            <a:ext cx="5285100" cy="11618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71"/>
          <p:cNvPicPr preferRelativeResize="0"/>
          <p:nvPr>
            <p:ph idx="2" type="pic"/>
          </p:nvPr>
        </p:nvPicPr>
        <p:blipFill rotWithShape="1">
          <a:blip r:embed="rId3">
            <a:alphaModFix/>
          </a:blip>
          <a:srcRect b="7844" l="0" r="0" t="7843"/>
          <a:stretch/>
        </p:blipFill>
        <p:spPr>
          <a:xfrm>
            <a:off x="-3175" y="0"/>
            <a:ext cx="24377649" cy="13716000"/>
          </a:xfrm>
          <a:prstGeom prst="rect">
            <a:avLst/>
          </a:prstGeom>
          <a:noFill/>
          <a:ln>
            <a:noFill/>
          </a:ln>
        </p:spPr>
      </p:pic>
      <p:sp>
        <p:nvSpPr>
          <p:cNvPr id="416" name="Google Shape;416;p71"/>
          <p:cNvSpPr/>
          <p:nvPr/>
        </p:nvSpPr>
        <p:spPr>
          <a:xfrm>
            <a:off x="0" y="0"/>
            <a:ext cx="24374474" cy="13716000"/>
          </a:xfrm>
          <a:prstGeom prst="rect">
            <a:avLst/>
          </a:prstGeom>
          <a:solidFill>
            <a:schemeClr val="dk2">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7" name="Google Shape;417;p71"/>
          <p:cNvSpPr txBox="1"/>
          <p:nvPr/>
        </p:nvSpPr>
        <p:spPr>
          <a:xfrm>
            <a:off x="3348700" y="4589550"/>
            <a:ext cx="17673901" cy="453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All of these insights probably apply to you too</a:t>
            </a:r>
            <a:endParaRPr b="0" i="0" sz="9600" u="none" cap="none" strike="noStrike">
              <a:solidFill>
                <a:schemeClr val="lt1"/>
              </a:solidFill>
              <a:latin typeface="Lato"/>
              <a:ea typeface="Lato"/>
              <a:cs typeface="Lato"/>
              <a:sym typeface="Lato"/>
            </a:endParaRPr>
          </a:p>
        </p:txBody>
      </p:sp>
      <p:pic>
        <p:nvPicPr>
          <p:cNvPr id="418" name="Google Shape;418;p7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19" name="Google Shape;419;p7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20" name="Google Shape;420;p71"/>
          <p:cNvSpPr/>
          <p:nvPr/>
        </p:nvSpPr>
        <p:spPr>
          <a:xfrm flipH="1">
            <a:off x="3203974" y="3791063"/>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72"/>
          <p:cNvPicPr preferRelativeResize="0"/>
          <p:nvPr/>
        </p:nvPicPr>
        <p:blipFill rotWithShape="1">
          <a:blip r:embed="rId3">
            <a:alphaModFix/>
          </a:blip>
          <a:srcRect b="0" l="0" r="13910" t="0"/>
          <a:stretch/>
        </p:blipFill>
        <p:spPr>
          <a:xfrm>
            <a:off x="3391953" y="0"/>
            <a:ext cx="20985697" cy="13715999"/>
          </a:xfrm>
          <a:prstGeom prst="rect">
            <a:avLst/>
          </a:prstGeom>
          <a:noFill/>
          <a:ln>
            <a:noFill/>
          </a:ln>
        </p:spPr>
      </p:pic>
      <p:sp>
        <p:nvSpPr>
          <p:cNvPr id="426" name="Google Shape;426;p72"/>
          <p:cNvSpPr/>
          <p:nvPr/>
        </p:nvSpPr>
        <p:spPr>
          <a:xfrm>
            <a:off x="2800350" y="0"/>
            <a:ext cx="20183719"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427" name="Google Shape;427;p72"/>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How To Become Truly Effective</a:t>
            </a:r>
            <a:endParaRPr b="0" i="0" sz="1400" u="none" cap="none" strike="noStrike">
              <a:solidFill>
                <a:srgbClr val="000000"/>
              </a:solidFill>
              <a:latin typeface="Arial"/>
              <a:ea typeface="Arial"/>
              <a:cs typeface="Arial"/>
              <a:sym typeface="Arial"/>
            </a:endParaRPr>
          </a:p>
        </p:txBody>
      </p:sp>
      <p:pic>
        <p:nvPicPr>
          <p:cNvPr id="428" name="Google Shape;428;p7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29" name="Google Shape;429;p7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30" name="Google Shape;430;p72"/>
          <p:cNvSpPr/>
          <p:nvPr/>
        </p:nvSpPr>
        <p:spPr>
          <a:xfrm flipH="1">
            <a:off x="-1" y="3025247"/>
            <a:ext cx="13335001" cy="2164075"/>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431" name="Google Shape;431;p72"/>
          <p:cNvSpPr txBox="1"/>
          <p:nvPr/>
        </p:nvSpPr>
        <p:spPr>
          <a:xfrm>
            <a:off x="1675965" y="3235780"/>
            <a:ext cx="11659035" cy="1563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1" lang="en-US" sz="6000" u="none" cap="none" strike="noStrike">
                <a:solidFill>
                  <a:schemeClr val="lt1"/>
                </a:solidFill>
                <a:latin typeface="Lato"/>
                <a:ea typeface="Lato"/>
                <a:cs typeface="Lato"/>
                <a:sym typeface="Lato"/>
              </a:rPr>
              <a:t>These new skills build on work we’ve done already: </a:t>
            </a:r>
            <a:endParaRPr b="0" i="0" sz="6000" u="none" cap="none" strike="noStrike">
              <a:solidFill>
                <a:schemeClr val="lt1"/>
              </a:solidFill>
              <a:latin typeface="Arial"/>
              <a:ea typeface="Arial"/>
              <a:cs typeface="Arial"/>
              <a:sym typeface="Arial"/>
            </a:endParaRPr>
          </a:p>
        </p:txBody>
      </p:sp>
      <p:sp>
        <p:nvSpPr>
          <p:cNvPr id="432" name="Google Shape;432;p72"/>
          <p:cNvSpPr txBox="1"/>
          <p:nvPr/>
        </p:nvSpPr>
        <p:spPr>
          <a:xfrm>
            <a:off x="1675965" y="5801966"/>
            <a:ext cx="15166800" cy="5070900"/>
          </a:xfrm>
          <a:prstGeom prst="rect">
            <a:avLst/>
          </a:prstGeom>
          <a:noFill/>
          <a:ln>
            <a:noFill/>
          </a:ln>
        </p:spPr>
        <p:txBody>
          <a:bodyPr anchorCtr="0" anchor="t" bIns="0" lIns="0" spcFirstLastPara="1" rIns="0" wrap="square" tIns="0">
            <a:noAutofit/>
          </a:bodyPr>
          <a:lstStyle/>
          <a:p>
            <a:pPr indent="-800100" lvl="0" marL="800100" marR="0" rtl="0" algn="l">
              <a:lnSpc>
                <a:spcPct val="100000"/>
              </a:lnSpc>
              <a:spcBef>
                <a:spcPts val="1200"/>
              </a:spcBef>
              <a:spcAft>
                <a:spcPts val="0"/>
              </a:spcAft>
              <a:buClr>
                <a:srgbClr val="0B0F10"/>
              </a:buClr>
              <a:buSzPts val="6000"/>
              <a:buFont typeface="Arial"/>
              <a:buChar char="•"/>
            </a:pPr>
            <a:r>
              <a:rPr b="0" i="1" lang="en-US" sz="6000" u="none" cap="none" strike="noStrike">
                <a:solidFill>
                  <a:srgbClr val="0B0F10"/>
                </a:solidFill>
                <a:latin typeface="Lato"/>
                <a:ea typeface="Lato"/>
                <a:cs typeface="Lato"/>
                <a:sym typeface="Lato"/>
              </a:rPr>
              <a:t>Business planning</a:t>
            </a:r>
            <a:endParaRPr b="0" i="1" sz="6000" u="none" cap="none" strike="noStrike">
              <a:solidFill>
                <a:srgbClr val="0B0F10"/>
              </a:solidFill>
              <a:latin typeface="Lato"/>
              <a:ea typeface="Lato"/>
              <a:cs typeface="Lato"/>
              <a:sym typeface="Lato"/>
            </a:endParaRPr>
          </a:p>
          <a:p>
            <a:pPr indent="-800100" lvl="0" marL="800100" marR="0" rtl="0" algn="l">
              <a:lnSpc>
                <a:spcPct val="100000"/>
              </a:lnSpc>
              <a:spcBef>
                <a:spcPts val="1200"/>
              </a:spcBef>
              <a:spcAft>
                <a:spcPts val="0"/>
              </a:spcAft>
              <a:buClr>
                <a:srgbClr val="0B0F10"/>
              </a:buClr>
              <a:buSzPts val="6000"/>
              <a:buFont typeface="Arial"/>
              <a:buChar char="•"/>
            </a:pPr>
            <a:r>
              <a:rPr b="0" i="1" lang="en-US" sz="6000" u="none" cap="none" strike="noStrike">
                <a:solidFill>
                  <a:srgbClr val="0B0F10"/>
                </a:solidFill>
                <a:latin typeface="Lato"/>
                <a:ea typeface="Lato"/>
                <a:cs typeface="Lato"/>
                <a:sym typeface="Lato"/>
              </a:rPr>
              <a:t>Weekly leadership meetings</a:t>
            </a:r>
            <a:endParaRPr b="0" i="1" sz="6000" u="none" cap="none" strike="noStrike">
              <a:solidFill>
                <a:srgbClr val="0B0F10"/>
              </a:solidFill>
              <a:latin typeface="Lato"/>
              <a:ea typeface="Lato"/>
              <a:cs typeface="Lato"/>
              <a:sym typeface="Lato"/>
            </a:endParaRPr>
          </a:p>
          <a:p>
            <a:pPr indent="-800100" lvl="0" marL="800100" marR="0" rtl="0" algn="l">
              <a:lnSpc>
                <a:spcPct val="100000"/>
              </a:lnSpc>
              <a:spcBef>
                <a:spcPts val="1200"/>
              </a:spcBef>
              <a:spcAft>
                <a:spcPts val="0"/>
              </a:spcAft>
              <a:buClr>
                <a:srgbClr val="0B0F10"/>
              </a:buClr>
              <a:buSzPts val="6000"/>
              <a:buFont typeface="Arial"/>
              <a:buChar char="•"/>
            </a:pPr>
            <a:r>
              <a:rPr b="0" i="1" lang="en-US" sz="6000" u="none" cap="none" strike="noStrike">
                <a:solidFill>
                  <a:srgbClr val="0B0F10"/>
                </a:solidFill>
                <a:latin typeface="Lato"/>
                <a:ea typeface="Lato"/>
                <a:cs typeface="Lato"/>
                <a:sym typeface="Lato"/>
              </a:rPr>
              <a:t>Quarterly business reviews</a:t>
            </a:r>
            <a:endParaRPr b="0" i="1" sz="6000" u="none" cap="none" strike="noStrike">
              <a:solidFill>
                <a:srgbClr val="0B0F10"/>
              </a:solidFill>
              <a:latin typeface="Lato"/>
              <a:ea typeface="Lato"/>
              <a:cs typeface="Lato"/>
              <a:sym typeface="Lato"/>
            </a:endParaRPr>
          </a:p>
          <a:p>
            <a:pPr indent="-800100" lvl="0" marL="800100" marR="0" rtl="0" algn="l">
              <a:lnSpc>
                <a:spcPct val="100000"/>
              </a:lnSpc>
              <a:spcBef>
                <a:spcPts val="1200"/>
              </a:spcBef>
              <a:spcAft>
                <a:spcPts val="0"/>
              </a:spcAft>
              <a:buClr>
                <a:srgbClr val="000000"/>
              </a:buClr>
              <a:buSzPts val="6000"/>
              <a:buFont typeface="Arial"/>
              <a:buNone/>
            </a:pPr>
            <a:r>
              <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73"/>
          <p:cNvPicPr preferRelativeResize="0"/>
          <p:nvPr>
            <p:ph idx="2" type="pic"/>
          </p:nvPr>
        </p:nvPicPr>
        <p:blipFill rotWithShape="1">
          <a:blip r:embed="rId3">
            <a:alphaModFix/>
          </a:blip>
          <a:srcRect b="0" l="3345" r="3345" t="0"/>
          <a:stretch/>
        </p:blipFill>
        <p:spPr>
          <a:xfrm>
            <a:off x="-3176" y="0"/>
            <a:ext cx="24377701" cy="13716000"/>
          </a:xfrm>
          <a:prstGeom prst="rect">
            <a:avLst/>
          </a:prstGeom>
          <a:noFill/>
          <a:ln>
            <a:noFill/>
          </a:ln>
        </p:spPr>
      </p:pic>
      <p:sp>
        <p:nvSpPr>
          <p:cNvPr id="438" name="Google Shape;438;p73"/>
          <p:cNvSpPr/>
          <p:nvPr/>
        </p:nvSpPr>
        <p:spPr>
          <a:xfrm>
            <a:off x="0" y="0"/>
            <a:ext cx="24374474" cy="13716000"/>
          </a:xfrm>
          <a:prstGeom prst="rect">
            <a:avLst/>
          </a:prstGeom>
          <a:solidFill>
            <a:schemeClr val="lt1">
              <a:alpha val="6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39" name="Google Shape;439;p7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40" name="Google Shape;440;p7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41" name="Google Shape;441;p73"/>
          <p:cNvSpPr/>
          <p:nvPr/>
        </p:nvSpPr>
        <p:spPr>
          <a:xfrm flipH="1">
            <a:off x="5720689" y="4519994"/>
            <a:ext cx="12936600"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442" name="Google Shape;442;p73"/>
          <p:cNvSpPr txBox="1"/>
          <p:nvPr/>
        </p:nvSpPr>
        <p:spPr>
          <a:xfrm>
            <a:off x="4769205" y="48732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The Four To Do Lists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74"/>
          <p:cNvPicPr preferRelativeResize="0"/>
          <p:nvPr/>
        </p:nvPicPr>
        <p:blipFill rotWithShape="1">
          <a:blip r:embed="rId3">
            <a:alphaModFix/>
          </a:blip>
          <a:srcRect b="0" l="0" r="15232" t="0"/>
          <a:stretch/>
        </p:blipFill>
        <p:spPr>
          <a:xfrm>
            <a:off x="6926647" y="0"/>
            <a:ext cx="17451003" cy="13716001"/>
          </a:xfrm>
          <a:prstGeom prst="rect">
            <a:avLst/>
          </a:prstGeom>
          <a:noFill/>
          <a:ln>
            <a:noFill/>
          </a:ln>
        </p:spPr>
      </p:pic>
      <p:sp>
        <p:nvSpPr>
          <p:cNvPr id="449" name="Google Shape;449;p74"/>
          <p:cNvSpPr/>
          <p:nvPr/>
        </p:nvSpPr>
        <p:spPr>
          <a:xfrm>
            <a:off x="4432021" y="0"/>
            <a:ext cx="1431318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nvGrpSpPr>
          <p:cNvPr id="450" name="Google Shape;450;p74"/>
          <p:cNvGrpSpPr/>
          <p:nvPr/>
        </p:nvGrpSpPr>
        <p:grpSpPr>
          <a:xfrm>
            <a:off x="1675965" y="4819019"/>
            <a:ext cx="13490983" cy="2661600"/>
            <a:chOff x="6092415" y="4809494"/>
            <a:chExt cx="13490983" cy="2661600"/>
          </a:xfrm>
        </p:grpSpPr>
        <p:sp>
          <p:nvSpPr>
            <p:cNvPr id="451" name="Google Shape;451;p74"/>
            <p:cNvSpPr/>
            <p:nvPr/>
          </p:nvSpPr>
          <p:spPr>
            <a:xfrm flipH="1">
              <a:off x="8762490" y="4834950"/>
              <a:ext cx="10820909" cy="2636144"/>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452" name="Google Shape;452;p74"/>
            <p:cNvSpPr/>
            <p:nvPr/>
          </p:nvSpPr>
          <p:spPr>
            <a:xfrm flipH="1">
              <a:off x="6092415" y="4834950"/>
              <a:ext cx="2756055" cy="2636144"/>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453" name="Google Shape;453;p74"/>
            <p:cNvSpPr txBox="1"/>
            <p:nvPr/>
          </p:nvSpPr>
          <p:spPr>
            <a:xfrm>
              <a:off x="6178396" y="4809494"/>
              <a:ext cx="2584095"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1</a:t>
              </a:r>
              <a:endParaRPr b="0" i="0" sz="1400" u="none" cap="none" strike="noStrike">
                <a:solidFill>
                  <a:srgbClr val="000000"/>
                </a:solidFill>
                <a:latin typeface="Arial"/>
                <a:ea typeface="Arial"/>
                <a:cs typeface="Arial"/>
                <a:sym typeface="Arial"/>
              </a:endParaRPr>
            </a:p>
          </p:txBody>
        </p:sp>
        <p:sp>
          <p:nvSpPr>
            <p:cNvPr id="454" name="Google Shape;454;p74"/>
            <p:cNvSpPr txBox="1"/>
            <p:nvPr/>
          </p:nvSpPr>
          <p:spPr>
            <a:xfrm>
              <a:off x="9474046" y="4809494"/>
              <a:ext cx="9299729"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In my to do list</a:t>
              </a:r>
              <a:endParaRPr b="0" i="0" sz="1400" u="none" cap="none" strike="noStrike">
                <a:solidFill>
                  <a:srgbClr val="000000"/>
                </a:solidFill>
                <a:latin typeface="Arial"/>
                <a:ea typeface="Arial"/>
                <a:cs typeface="Arial"/>
                <a:sym typeface="Arial"/>
              </a:endParaRPr>
            </a:p>
          </p:txBody>
        </p:sp>
      </p:grpSp>
      <p:pic>
        <p:nvPicPr>
          <p:cNvPr id="455" name="Google Shape;455;p7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56" name="Google Shape;456;p7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57"/>
          <p:cNvPicPr preferRelativeResize="0"/>
          <p:nvPr>
            <p:ph idx="2" type="pic"/>
          </p:nvPr>
        </p:nvPicPr>
        <p:blipFill rotWithShape="1">
          <a:blip r:embed="rId3">
            <a:alphaModFix/>
          </a:blip>
          <a:srcRect b="7802" l="0" r="0" t="7802"/>
          <a:stretch/>
        </p:blipFill>
        <p:spPr>
          <a:xfrm>
            <a:off x="-3175" y="0"/>
            <a:ext cx="24377649" cy="13716000"/>
          </a:xfrm>
          <a:prstGeom prst="rect">
            <a:avLst/>
          </a:prstGeom>
          <a:noFill/>
          <a:ln>
            <a:noFill/>
          </a:ln>
        </p:spPr>
      </p:pic>
      <p:sp>
        <p:nvSpPr>
          <p:cNvPr id="245" name="Google Shape;245;p57"/>
          <p:cNvSpPr/>
          <p:nvPr/>
        </p:nvSpPr>
        <p:spPr>
          <a:xfrm flipH="1">
            <a:off x="2540515" y="4671760"/>
            <a:ext cx="19296641" cy="30444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pic>
        <p:nvPicPr>
          <p:cNvPr id="246" name="Google Shape;246;p5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47" name="Google Shape;247;p57"/>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248" name="Google Shape;248;p57"/>
          <p:cNvSpPr txBox="1"/>
          <p:nvPr/>
        </p:nvSpPr>
        <p:spPr>
          <a:xfrm>
            <a:off x="2298587" y="5209960"/>
            <a:ext cx="19780500" cy="196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1" lang="en-US" sz="8000" u="none" cap="none" strike="noStrike">
                <a:solidFill>
                  <a:schemeClr val="lt1"/>
                </a:solidFill>
                <a:latin typeface="Lato"/>
                <a:ea typeface="Lato"/>
                <a:cs typeface="Lato"/>
                <a:sym typeface="Lato"/>
              </a:rPr>
              <a:t>Effectiveness beats productivity</a:t>
            </a:r>
            <a:endParaRPr b="1" i="1" sz="8000" u="none" cap="none" strike="noStrike">
              <a:solidFill>
                <a:schemeClr val="lt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75"/>
          <p:cNvPicPr preferRelativeResize="0"/>
          <p:nvPr/>
        </p:nvPicPr>
        <p:blipFill rotWithShape="1">
          <a:blip r:embed="rId3">
            <a:alphaModFix/>
          </a:blip>
          <a:srcRect b="0" l="0" r="0" t="0"/>
          <a:stretch/>
        </p:blipFill>
        <p:spPr>
          <a:xfrm>
            <a:off x="10112272" y="1571156"/>
            <a:ext cx="12541322" cy="9868581"/>
          </a:xfrm>
          <a:prstGeom prst="rect">
            <a:avLst/>
          </a:prstGeom>
          <a:noFill/>
          <a:ln>
            <a:noFill/>
          </a:ln>
        </p:spPr>
      </p:pic>
      <p:grpSp>
        <p:nvGrpSpPr>
          <p:cNvPr id="463" name="Google Shape;463;p75"/>
          <p:cNvGrpSpPr/>
          <p:nvPr/>
        </p:nvGrpSpPr>
        <p:grpSpPr>
          <a:xfrm>
            <a:off x="1675965" y="5161919"/>
            <a:ext cx="13490984" cy="2661600"/>
            <a:chOff x="6092415" y="4809494"/>
            <a:chExt cx="13490984" cy="2661600"/>
          </a:xfrm>
        </p:grpSpPr>
        <p:sp>
          <p:nvSpPr>
            <p:cNvPr id="464" name="Google Shape;464;p75"/>
            <p:cNvSpPr/>
            <p:nvPr/>
          </p:nvSpPr>
          <p:spPr>
            <a:xfrm flipH="1">
              <a:off x="8762490" y="4834950"/>
              <a:ext cx="10820909" cy="2636144"/>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465" name="Google Shape;465;p75"/>
            <p:cNvSpPr/>
            <p:nvPr/>
          </p:nvSpPr>
          <p:spPr>
            <a:xfrm flipH="1">
              <a:off x="6092415" y="4834950"/>
              <a:ext cx="2756055" cy="2636144"/>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466" name="Google Shape;466;p75"/>
            <p:cNvSpPr txBox="1"/>
            <p:nvPr/>
          </p:nvSpPr>
          <p:spPr>
            <a:xfrm>
              <a:off x="6178396" y="4809494"/>
              <a:ext cx="2584095"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p:txBody>
        </p:sp>
        <p:sp>
          <p:nvSpPr>
            <p:cNvPr id="467" name="Google Shape;467;p75"/>
            <p:cNvSpPr txBox="1"/>
            <p:nvPr/>
          </p:nvSpPr>
          <p:spPr>
            <a:xfrm>
              <a:off x="9474046" y="4809494"/>
              <a:ext cx="10109353"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In my task sharing software (Wrike)</a:t>
              </a:r>
              <a:endParaRPr b="0" i="0" sz="1400" u="none" cap="none" strike="noStrike">
                <a:solidFill>
                  <a:srgbClr val="000000"/>
                </a:solidFill>
                <a:latin typeface="Arial"/>
                <a:ea typeface="Arial"/>
                <a:cs typeface="Arial"/>
                <a:sym typeface="Arial"/>
              </a:endParaRPr>
            </a:p>
          </p:txBody>
        </p:sp>
      </p:grpSp>
      <p:pic>
        <p:nvPicPr>
          <p:cNvPr id="468" name="Google Shape;468;p7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69" name="Google Shape;469;p7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76"/>
          <p:cNvPicPr preferRelativeResize="0"/>
          <p:nvPr/>
        </p:nvPicPr>
        <p:blipFill rotWithShape="1">
          <a:blip r:embed="rId3">
            <a:alphaModFix/>
          </a:blip>
          <a:srcRect b="0" l="0" r="0" t="0"/>
          <a:stretch/>
        </p:blipFill>
        <p:spPr>
          <a:xfrm>
            <a:off x="2244437" y="2416336"/>
            <a:ext cx="6456218" cy="1984284"/>
          </a:xfrm>
          <a:prstGeom prst="rect">
            <a:avLst/>
          </a:prstGeom>
          <a:noFill/>
          <a:ln>
            <a:noFill/>
          </a:ln>
        </p:spPr>
      </p:pic>
      <p:pic>
        <p:nvPicPr>
          <p:cNvPr id="476" name="Google Shape;476;p76"/>
          <p:cNvPicPr preferRelativeResize="0"/>
          <p:nvPr/>
        </p:nvPicPr>
        <p:blipFill rotWithShape="1">
          <a:blip r:embed="rId4">
            <a:alphaModFix/>
          </a:blip>
          <a:srcRect b="0" l="0" r="0" t="0"/>
          <a:stretch/>
        </p:blipFill>
        <p:spPr>
          <a:xfrm>
            <a:off x="8700655" y="5047275"/>
            <a:ext cx="5846618" cy="1953745"/>
          </a:xfrm>
          <a:prstGeom prst="rect">
            <a:avLst/>
          </a:prstGeom>
          <a:noFill/>
          <a:ln>
            <a:noFill/>
          </a:ln>
        </p:spPr>
      </p:pic>
      <p:pic>
        <p:nvPicPr>
          <p:cNvPr id="477" name="Google Shape;477;p76"/>
          <p:cNvPicPr preferRelativeResize="0"/>
          <p:nvPr/>
        </p:nvPicPr>
        <p:blipFill rotWithShape="1">
          <a:blip r:embed="rId5">
            <a:alphaModFix/>
          </a:blip>
          <a:srcRect b="26623" l="0" r="0" t="30778"/>
          <a:stretch/>
        </p:blipFill>
        <p:spPr>
          <a:xfrm>
            <a:off x="15122525" y="7359974"/>
            <a:ext cx="7610704" cy="32419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77"/>
          <p:cNvPicPr preferRelativeResize="0"/>
          <p:nvPr/>
        </p:nvPicPr>
        <p:blipFill rotWithShape="1">
          <a:blip r:embed="rId3">
            <a:alphaModFix/>
          </a:blip>
          <a:srcRect b="0" l="0" r="0" t="0"/>
          <a:stretch/>
        </p:blipFill>
        <p:spPr>
          <a:xfrm>
            <a:off x="14524948" y="7744615"/>
            <a:ext cx="8659913" cy="2635903"/>
          </a:xfrm>
          <a:prstGeom prst="rect">
            <a:avLst/>
          </a:prstGeom>
          <a:noFill/>
          <a:ln>
            <a:noFill/>
          </a:ln>
        </p:spPr>
      </p:pic>
      <p:pic>
        <p:nvPicPr>
          <p:cNvPr id="484" name="Google Shape;484;p77"/>
          <p:cNvPicPr preferRelativeResize="0"/>
          <p:nvPr/>
        </p:nvPicPr>
        <p:blipFill rotWithShape="1">
          <a:blip r:embed="rId4">
            <a:alphaModFix/>
          </a:blip>
          <a:srcRect b="0" l="0" r="0" t="0"/>
          <a:stretch/>
        </p:blipFill>
        <p:spPr>
          <a:xfrm>
            <a:off x="1651357" y="1773027"/>
            <a:ext cx="6897763" cy="4497341"/>
          </a:xfrm>
          <a:prstGeom prst="rect">
            <a:avLst/>
          </a:prstGeom>
          <a:noFill/>
          <a:ln>
            <a:noFill/>
          </a:ln>
        </p:spPr>
      </p:pic>
      <p:pic>
        <p:nvPicPr>
          <p:cNvPr id="485" name="Google Shape;485;p77"/>
          <p:cNvPicPr preferRelativeResize="0"/>
          <p:nvPr/>
        </p:nvPicPr>
        <p:blipFill rotWithShape="1">
          <a:blip r:embed="rId5">
            <a:alphaModFix/>
          </a:blip>
          <a:srcRect b="0" l="0" r="0" t="0"/>
          <a:stretch/>
        </p:blipFill>
        <p:spPr>
          <a:xfrm>
            <a:off x="8549120" y="5965567"/>
            <a:ext cx="6293640" cy="28272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8"/>
          <p:cNvSpPr/>
          <p:nvPr/>
        </p:nvSpPr>
        <p:spPr>
          <a:xfrm>
            <a:off x="0" y="0"/>
            <a:ext cx="24377652" cy="13716000"/>
          </a:xfrm>
          <a:prstGeom prst="rect">
            <a:avLst/>
          </a:prstGeom>
          <a:solidFill>
            <a:srgbClr val="88D9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92" name="Google Shape;492;p78"/>
          <p:cNvPicPr preferRelativeResize="0"/>
          <p:nvPr/>
        </p:nvPicPr>
        <p:blipFill rotWithShape="1">
          <a:blip r:embed="rId3">
            <a:alphaModFix/>
          </a:blip>
          <a:srcRect b="0" l="0" r="23495" t="0"/>
          <a:stretch/>
        </p:blipFill>
        <p:spPr>
          <a:xfrm>
            <a:off x="6689737" y="2752724"/>
            <a:ext cx="17687914" cy="10963275"/>
          </a:xfrm>
          <a:prstGeom prst="rect">
            <a:avLst/>
          </a:prstGeom>
          <a:noFill/>
          <a:ln>
            <a:noFill/>
          </a:ln>
        </p:spPr>
      </p:pic>
      <p:grpSp>
        <p:nvGrpSpPr>
          <p:cNvPr id="493" name="Google Shape;493;p78"/>
          <p:cNvGrpSpPr/>
          <p:nvPr/>
        </p:nvGrpSpPr>
        <p:grpSpPr>
          <a:xfrm>
            <a:off x="1675965" y="4819019"/>
            <a:ext cx="13490984" cy="2661600"/>
            <a:chOff x="6092415" y="4809494"/>
            <a:chExt cx="13490984" cy="2661600"/>
          </a:xfrm>
        </p:grpSpPr>
        <p:sp>
          <p:nvSpPr>
            <p:cNvPr id="494" name="Google Shape;494;p78"/>
            <p:cNvSpPr/>
            <p:nvPr/>
          </p:nvSpPr>
          <p:spPr>
            <a:xfrm flipH="1">
              <a:off x="8762490" y="4834950"/>
              <a:ext cx="10820909" cy="2636144"/>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495" name="Google Shape;495;p78"/>
            <p:cNvSpPr/>
            <p:nvPr/>
          </p:nvSpPr>
          <p:spPr>
            <a:xfrm flipH="1">
              <a:off x="6092415" y="4834950"/>
              <a:ext cx="2756055" cy="2636144"/>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496" name="Google Shape;496;p78"/>
            <p:cNvSpPr txBox="1"/>
            <p:nvPr/>
          </p:nvSpPr>
          <p:spPr>
            <a:xfrm>
              <a:off x="6178396" y="4809494"/>
              <a:ext cx="2584095"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p:txBody>
        </p:sp>
        <p:sp>
          <p:nvSpPr>
            <p:cNvPr id="497" name="Google Shape;497;p78"/>
            <p:cNvSpPr txBox="1"/>
            <p:nvPr/>
          </p:nvSpPr>
          <p:spPr>
            <a:xfrm>
              <a:off x="9474046" y="4809494"/>
              <a:ext cx="10109353"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In my emails</a:t>
              </a:r>
              <a:endParaRPr b="0" i="0" sz="1400" u="none" cap="none" strike="noStrike">
                <a:solidFill>
                  <a:srgbClr val="000000"/>
                </a:solidFill>
                <a:latin typeface="Arial"/>
                <a:ea typeface="Arial"/>
                <a:cs typeface="Arial"/>
                <a:sym typeface="Arial"/>
              </a:endParaRPr>
            </a:p>
          </p:txBody>
        </p:sp>
      </p:grpSp>
      <p:pic>
        <p:nvPicPr>
          <p:cNvPr id="498" name="Google Shape;498;p7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99" name="Google Shape;499;p7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9"/>
          <p:cNvSpPr/>
          <p:nvPr/>
        </p:nvSpPr>
        <p:spPr>
          <a:xfrm>
            <a:off x="0" y="0"/>
            <a:ext cx="24377649" cy="13716000"/>
          </a:xfrm>
          <a:prstGeom prst="rect">
            <a:avLst/>
          </a:prstGeom>
          <a:solidFill>
            <a:srgbClr val="ACB0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06" name="Google Shape;506;p79"/>
          <p:cNvPicPr preferRelativeResize="0"/>
          <p:nvPr/>
        </p:nvPicPr>
        <p:blipFill rotWithShape="1">
          <a:blip r:embed="rId3">
            <a:alphaModFix/>
          </a:blip>
          <a:srcRect b="0" l="0" r="0" t="0"/>
          <a:stretch/>
        </p:blipFill>
        <p:spPr>
          <a:xfrm>
            <a:off x="2945349" y="768194"/>
            <a:ext cx="18486952" cy="11381125"/>
          </a:xfrm>
          <a:prstGeom prst="rect">
            <a:avLst/>
          </a:prstGeom>
          <a:noFill/>
          <a:ln>
            <a:noFill/>
          </a:ln>
        </p:spPr>
      </p:pic>
      <p:pic>
        <p:nvPicPr>
          <p:cNvPr id="507" name="Google Shape;507;p79"/>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08" name="Google Shape;508;p7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80"/>
          <p:cNvPicPr preferRelativeResize="0"/>
          <p:nvPr/>
        </p:nvPicPr>
        <p:blipFill rotWithShape="1">
          <a:blip r:embed="rId3">
            <a:alphaModFix/>
          </a:blip>
          <a:srcRect b="0" l="0" r="0" t="0"/>
          <a:stretch/>
        </p:blipFill>
        <p:spPr>
          <a:xfrm>
            <a:off x="5512197" y="0"/>
            <a:ext cx="18865454" cy="13716000"/>
          </a:xfrm>
          <a:prstGeom prst="rect">
            <a:avLst/>
          </a:prstGeom>
          <a:noFill/>
          <a:ln>
            <a:noFill/>
          </a:ln>
        </p:spPr>
      </p:pic>
      <p:sp>
        <p:nvSpPr>
          <p:cNvPr id="515" name="Google Shape;515;p80"/>
          <p:cNvSpPr/>
          <p:nvPr/>
        </p:nvSpPr>
        <p:spPr>
          <a:xfrm>
            <a:off x="4432021" y="0"/>
            <a:ext cx="1431318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nvGrpSpPr>
          <p:cNvPr id="516" name="Google Shape;516;p80"/>
          <p:cNvGrpSpPr/>
          <p:nvPr/>
        </p:nvGrpSpPr>
        <p:grpSpPr>
          <a:xfrm>
            <a:off x="1675965" y="4742819"/>
            <a:ext cx="13490984" cy="2661600"/>
            <a:chOff x="6092415" y="4809494"/>
            <a:chExt cx="13490984" cy="2661600"/>
          </a:xfrm>
        </p:grpSpPr>
        <p:sp>
          <p:nvSpPr>
            <p:cNvPr id="517" name="Google Shape;517;p80"/>
            <p:cNvSpPr/>
            <p:nvPr/>
          </p:nvSpPr>
          <p:spPr>
            <a:xfrm flipH="1">
              <a:off x="8762490" y="4834950"/>
              <a:ext cx="10820909" cy="2636144"/>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518" name="Google Shape;518;p80"/>
            <p:cNvSpPr/>
            <p:nvPr/>
          </p:nvSpPr>
          <p:spPr>
            <a:xfrm flipH="1">
              <a:off x="6092415" y="4834950"/>
              <a:ext cx="2756055" cy="2636144"/>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519" name="Google Shape;519;p80"/>
            <p:cNvSpPr txBox="1"/>
            <p:nvPr/>
          </p:nvSpPr>
          <p:spPr>
            <a:xfrm>
              <a:off x="6178396" y="4809494"/>
              <a:ext cx="2584095"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4</a:t>
              </a:r>
              <a:endParaRPr b="0" i="0" sz="1400" u="none" cap="none" strike="noStrike">
                <a:solidFill>
                  <a:srgbClr val="000000"/>
                </a:solidFill>
                <a:latin typeface="Arial"/>
                <a:ea typeface="Arial"/>
                <a:cs typeface="Arial"/>
                <a:sym typeface="Arial"/>
              </a:endParaRPr>
            </a:p>
          </p:txBody>
        </p:sp>
        <p:sp>
          <p:nvSpPr>
            <p:cNvPr id="520" name="Google Shape;520;p80"/>
            <p:cNvSpPr txBox="1"/>
            <p:nvPr/>
          </p:nvSpPr>
          <p:spPr>
            <a:xfrm>
              <a:off x="9474046" y="4809494"/>
              <a:ext cx="10109353"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In my weekly leadership meeting</a:t>
              </a:r>
              <a:endParaRPr b="0" i="0" sz="1400" u="none" cap="none" strike="noStrike">
                <a:solidFill>
                  <a:srgbClr val="000000"/>
                </a:solidFill>
                <a:latin typeface="Arial"/>
                <a:ea typeface="Arial"/>
                <a:cs typeface="Arial"/>
                <a:sym typeface="Arial"/>
              </a:endParaRPr>
            </a:p>
          </p:txBody>
        </p:sp>
      </p:grpSp>
      <p:pic>
        <p:nvPicPr>
          <p:cNvPr id="521" name="Google Shape;521;p8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22" name="Google Shape;522;p8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81"/>
          <p:cNvPicPr preferRelativeResize="0"/>
          <p:nvPr>
            <p:ph idx="2" type="pic"/>
          </p:nvPr>
        </p:nvPicPr>
        <p:blipFill rotWithShape="1">
          <a:blip r:embed="rId3">
            <a:alphaModFix/>
          </a:blip>
          <a:srcRect b="7814" l="0" r="0" t="7812"/>
          <a:stretch/>
        </p:blipFill>
        <p:spPr>
          <a:xfrm>
            <a:off x="-3175" y="0"/>
            <a:ext cx="24377649" cy="13716000"/>
          </a:xfrm>
          <a:prstGeom prst="rect">
            <a:avLst/>
          </a:prstGeom>
          <a:noFill/>
          <a:ln>
            <a:noFill/>
          </a:ln>
        </p:spPr>
      </p:pic>
      <p:sp>
        <p:nvSpPr>
          <p:cNvPr id="529" name="Google Shape;529;p81"/>
          <p:cNvSpPr/>
          <p:nvPr/>
        </p:nvSpPr>
        <p:spPr>
          <a:xfrm>
            <a:off x="0" y="0"/>
            <a:ext cx="24374474" cy="13716000"/>
          </a:xfrm>
          <a:prstGeom prst="rect">
            <a:avLst/>
          </a:prstGeom>
          <a:solidFill>
            <a:schemeClr val="dk2">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0" name="Google Shape;530;p81"/>
          <p:cNvSpPr txBox="1"/>
          <p:nvPr/>
        </p:nvSpPr>
        <p:spPr>
          <a:xfrm>
            <a:off x="3348700" y="5161050"/>
            <a:ext cx="17673901" cy="453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Why did I resist putting all of these to dos in one place?</a:t>
            </a:r>
            <a:endParaRPr b="0" i="0" sz="1400" u="none" cap="none" strike="noStrike">
              <a:solidFill>
                <a:srgbClr val="000000"/>
              </a:solidFill>
              <a:latin typeface="Arial"/>
              <a:ea typeface="Arial"/>
              <a:cs typeface="Arial"/>
              <a:sym typeface="Arial"/>
            </a:endParaRPr>
          </a:p>
        </p:txBody>
      </p:sp>
      <p:pic>
        <p:nvPicPr>
          <p:cNvPr id="531" name="Google Shape;531;p8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32" name="Google Shape;532;p8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33" name="Google Shape;533;p81"/>
          <p:cNvSpPr/>
          <p:nvPr/>
        </p:nvSpPr>
        <p:spPr>
          <a:xfrm flipH="1">
            <a:off x="3203974" y="4362563"/>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82"/>
          <p:cNvPicPr preferRelativeResize="0"/>
          <p:nvPr>
            <p:ph idx="2" type="pic"/>
          </p:nvPr>
        </p:nvPicPr>
        <p:blipFill rotWithShape="1">
          <a:blip r:embed="rId3">
            <a:alphaModFix/>
          </a:blip>
          <a:srcRect b="12317" l="0" r="0" t="12317"/>
          <a:stretch/>
        </p:blipFill>
        <p:spPr>
          <a:xfrm>
            <a:off x="-3175" y="0"/>
            <a:ext cx="24377649" cy="13716000"/>
          </a:xfrm>
          <a:prstGeom prst="rect">
            <a:avLst/>
          </a:prstGeom>
          <a:noFill/>
          <a:ln>
            <a:noFill/>
          </a:ln>
        </p:spPr>
      </p:pic>
      <p:sp>
        <p:nvSpPr>
          <p:cNvPr id="540" name="Google Shape;540;p82"/>
          <p:cNvSpPr/>
          <p:nvPr/>
        </p:nvSpPr>
        <p:spPr>
          <a:xfrm>
            <a:off x="0" y="0"/>
            <a:ext cx="24374474" cy="13716000"/>
          </a:xfrm>
          <a:prstGeom prst="rect">
            <a:avLst/>
          </a:prstGeom>
          <a:solidFill>
            <a:schemeClr val="dk2">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1" name="Google Shape;541;p82"/>
          <p:cNvSpPr txBox="1"/>
          <p:nvPr/>
        </p:nvSpPr>
        <p:spPr>
          <a:xfrm>
            <a:off x="3348700" y="5161050"/>
            <a:ext cx="17673901" cy="453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Are you feeling the same sense of trepidation?</a:t>
            </a:r>
            <a:endParaRPr b="0" i="0" sz="1400" u="none" cap="none" strike="noStrike">
              <a:solidFill>
                <a:srgbClr val="000000"/>
              </a:solidFill>
              <a:latin typeface="Arial"/>
              <a:ea typeface="Arial"/>
              <a:cs typeface="Arial"/>
              <a:sym typeface="Arial"/>
            </a:endParaRPr>
          </a:p>
        </p:txBody>
      </p:sp>
      <p:pic>
        <p:nvPicPr>
          <p:cNvPr id="542" name="Google Shape;542;p8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43" name="Google Shape;543;p8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44" name="Google Shape;544;p82"/>
          <p:cNvSpPr/>
          <p:nvPr/>
        </p:nvSpPr>
        <p:spPr>
          <a:xfrm flipH="1">
            <a:off x="3203974" y="4362563"/>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83"/>
          <p:cNvPicPr preferRelativeResize="0"/>
          <p:nvPr>
            <p:ph idx="2" type="pic"/>
          </p:nvPr>
        </p:nvPicPr>
        <p:blipFill rotWithShape="1">
          <a:blip r:embed="rId3">
            <a:alphaModFix/>
          </a:blip>
          <a:srcRect b="6213" l="0" r="0" t="6213"/>
          <a:stretch/>
        </p:blipFill>
        <p:spPr>
          <a:xfrm>
            <a:off x="-3176" y="0"/>
            <a:ext cx="24377701" cy="13716000"/>
          </a:xfrm>
          <a:prstGeom prst="rect">
            <a:avLst/>
          </a:prstGeom>
          <a:noFill/>
          <a:ln>
            <a:noFill/>
          </a:ln>
        </p:spPr>
      </p:pic>
      <p:sp>
        <p:nvSpPr>
          <p:cNvPr id="551" name="Google Shape;551;p83"/>
          <p:cNvSpPr/>
          <p:nvPr/>
        </p:nvSpPr>
        <p:spPr>
          <a:xfrm>
            <a:off x="0" y="0"/>
            <a:ext cx="24374474" cy="13716000"/>
          </a:xfrm>
          <a:prstGeom prst="rect">
            <a:avLst/>
          </a:prstGeom>
          <a:solidFill>
            <a:schemeClr val="lt1">
              <a:alpha val="6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52" name="Google Shape;552;p8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53" name="Google Shape;553;p8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54" name="Google Shape;554;p83"/>
          <p:cNvSpPr/>
          <p:nvPr/>
        </p:nvSpPr>
        <p:spPr>
          <a:xfrm flipH="1">
            <a:off x="3185150" y="4645058"/>
            <a:ext cx="18004170" cy="3627397"/>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555" name="Google Shape;555;p83"/>
          <p:cNvSpPr txBox="1"/>
          <p:nvPr/>
        </p:nvSpPr>
        <p:spPr>
          <a:xfrm>
            <a:off x="3770489" y="4999050"/>
            <a:ext cx="16833495"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Task: Make a quick list of where you think your to dos hide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84"/>
          <p:cNvSpPr/>
          <p:nvPr/>
        </p:nvSpPr>
        <p:spPr>
          <a:xfrm flipH="1">
            <a:off x="-1" y="5501747"/>
            <a:ext cx="13335001" cy="2164075"/>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562" name="Google Shape;562;p84"/>
          <p:cNvSpPr txBox="1"/>
          <p:nvPr/>
        </p:nvSpPr>
        <p:spPr>
          <a:xfrm>
            <a:off x="1675965" y="5712280"/>
            <a:ext cx="11659035" cy="1563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How was that for you?</a:t>
            </a:r>
            <a:endParaRPr b="0" i="0" sz="1400" u="none" cap="none" strike="noStrike">
              <a:solidFill>
                <a:srgbClr val="000000"/>
              </a:solidFill>
              <a:latin typeface="Arial"/>
              <a:ea typeface="Arial"/>
              <a:cs typeface="Arial"/>
              <a:sym typeface="Arial"/>
            </a:endParaRPr>
          </a:p>
        </p:txBody>
      </p:sp>
      <p:pic>
        <p:nvPicPr>
          <p:cNvPr id="563" name="Google Shape;563;p84"/>
          <p:cNvPicPr preferRelativeResize="0"/>
          <p:nvPr/>
        </p:nvPicPr>
        <p:blipFill rotWithShape="1">
          <a:blip r:embed="rId3">
            <a:alphaModFix/>
          </a:blip>
          <a:srcRect b="0" l="0" r="0" t="0"/>
          <a:stretch/>
        </p:blipFill>
        <p:spPr>
          <a:xfrm>
            <a:off x="12395200" y="0"/>
            <a:ext cx="11601450" cy="1371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58"/>
          <p:cNvPicPr preferRelativeResize="0"/>
          <p:nvPr/>
        </p:nvPicPr>
        <p:blipFill rotWithShape="1">
          <a:blip r:embed="rId3">
            <a:alphaModFix/>
          </a:blip>
          <a:srcRect b="0" l="0" r="16971" t="0"/>
          <a:stretch/>
        </p:blipFill>
        <p:spPr>
          <a:xfrm>
            <a:off x="7491599" y="-12856"/>
            <a:ext cx="16886052" cy="13739337"/>
          </a:xfrm>
          <a:prstGeom prst="rect">
            <a:avLst/>
          </a:prstGeom>
          <a:noFill/>
          <a:ln>
            <a:noFill/>
          </a:ln>
        </p:spPr>
      </p:pic>
      <p:sp>
        <p:nvSpPr>
          <p:cNvPr id="255" name="Google Shape;255;p58"/>
          <p:cNvSpPr/>
          <p:nvPr/>
        </p:nvSpPr>
        <p:spPr>
          <a:xfrm>
            <a:off x="1979701" y="10482"/>
            <a:ext cx="20089542" cy="13716000"/>
          </a:xfrm>
          <a:prstGeom prst="rect">
            <a:avLst/>
          </a:prstGeom>
          <a:gradFill>
            <a:gsLst>
              <a:gs pos="0">
                <a:srgbClr val="FFFFFF">
                  <a:alpha val="0"/>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256" name="Google Shape;256;p58"/>
          <p:cNvSpPr/>
          <p:nvPr/>
        </p:nvSpPr>
        <p:spPr>
          <a:xfrm>
            <a:off x="7096631" y="1"/>
            <a:ext cx="7182607"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257" name="Google Shape;257;p58"/>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258" name="Google Shape;258;p58"/>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259" name="Google Shape;259;p58"/>
          <p:cNvSpPr txBox="1"/>
          <p:nvPr/>
        </p:nvSpPr>
        <p:spPr>
          <a:xfrm>
            <a:off x="3123983" y="5508131"/>
            <a:ext cx="13685746" cy="127419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1" lang="en-US" sz="9600" u="none" cap="none" strike="noStrike">
                <a:solidFill>
                  <a:srgbClr val="C00000"/>
                </a:solidFill>
                <a:latin typeface="Lato"/>
                <a:ea typeface="Lato"/>
                <a:cs typeface="Lato"/>
                <a:sym typeface="Lato"/>
              </a:rPr>
              <a:t>Productivity</a:t>
            </a:r>
            <a:endParaRPr b="0" i="0" sz="1400" u="none" cap="none" strike="noStrike">
              <a:solidFill>
                <a:srgbClr val="000000"/>
              </a:solidFill>
              <a:latin typeface="Arial"/>
              <a:ea typeface="Arial"/>
              <a:cs typeface="Arial"/>
              <a:sym typeface="Arial"/>
            </a:endParaRPr>
          </a:p>
        </p:txBody>
      </p:sp>
      <p:sp>
        <p:nvSpPr>
          <p:cNvPr id="260" name="Google Shape;260;p58"/>
          <p:cNvSpPr txBox="1"/>
          <p:nvPr/>
        </p:nvSpPr>
        <p:spPr>
          <a:xfrm>
            <a:off x="3123983" y="6855707"/>
            <a:ext cx="12268417"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7200" u="none" cap="none" strike="noStrike">
                <a:solidFill>
                  <a:srgbClr val="282927"/>
                </a:solidFill>
                <a:latin typeface="Lato"/>
                <a:ea typeface="Lato"/>
                <a:cs typeface="Lato"/>
                <a:sym typeface="Lato"/>
              </a:rPr>
              <a:t>(getting more things done)</a:t>
            </a:r>
            <a:endParaRPr b="0" i="1" sz="7200" u="none" cap="none" strike="noStrike">
              <a:solidFill>
                <a:srgbClr val="282927"/>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85"/>
          <p:cNvPicPr preferRelativeResize="0"/>
          <p:nvPr/>
        </p:nvPicPr>
        <p:blipFill rotWithShape="1">
          <a:blip r:embed="rId3">
            <a:alphaModFix/>
          </a:blip>
          <a:srcRect b="6213" l="0" r="0" t="6213"/>
          <a:stretch/>
        </p:blipFill>
        <p:spPr>
          <a:xfrm>
            <a:off x="-3176" y="0"/>
            <a:ext cx="24377700" cy="13715999"/>
          </a:xfrm>
          <a:prstGeom prst="rect">
            <a:avLst/>
          </a:prstGeom>
          <a:noFill/>
          <a:ln>
            <a:noFill/>
          </a:ln>
        </p:spPr>
      </p:pic>
      <p:sp>
        <p:nvSpPr>
          <p:cNvPr id="570" name="Google Shape;570;p85"/>
          <p:cNvSpPr/>
          <p:nvPr/>
        </p:nvSpPr>
        <p:spPr>
          <a:xfrm>
            <a:off x="0" y="0"/>
            <a:ext cx="24374474" cy="13716000"/>
          </a:xfrm>
          <a:prstGeom prst="rect">
            <a:avLst/>
          </a:prstGeom>
          <a:solidFill>
            <a:schemeClr val="lt1">
              <a:alpha val="6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71" name="Google Shape;571;p8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72" name="Google Shape;572;p8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73" name="Google Shape;573;p85"/>
          <p:cNvSpPr/>
          <p:nvPr/>
        </p:nvSpPr>
        <p:spPr>
          <a:xfrm flipH="1">
            <a:off x="3185150" y="4645058"/>
            <a:ext cx="18004170" cy="3627397"/>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574" name="Google Shape;574;p85"/>
          <p:cNvSpPr txBox="1"/>
          <p:nvPr/>
        </p:nvSpPr>
        <p:spPr>
          <a:xfrm>
            <a:off x="3770489" y="4999050"/>
            <a:ext cx="16833495"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Task: Create a master to do list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86"/>
          <p:cNvPicPr preferRelativeResize="0"/>
          <p:nvPr/>
        </p:nvPicPr>
        <p:blipFill rotWithShape="1">
          <a:blip r:embed="rId3">
            <a:alphaModFix/>
          </a:blip>
          <a:srcRect b="0" l="26689" r="20769" t="0"/>
          <a:stretch/>
        </p:blipFill>
        <p:spPr>
          <a:xfrm>
            <a:off x="12306300" y="0"/>
            <a:ext cx="12071350" cy="13716000"/>
          </a:xfrm>
          <a:prstGeom prst="rect">
            <a:avLst/>
          </a:prstGeom>
          <a:noFill/>
          <a:ln>
            <a:noFill/>
          </a:ln>
        </p:spPr>
      </p:pic>
      <p:sp>
        <p:nvSpPr>
          <p:cNvPr id="580" name="Google Shape;580;p86"/>
          <p:cNvSpPr/>
          <p:nvPr/>
        </p:nvSpPr>
        <p:spPr>
          <a:xfrm>
            <a:off x="10896600" y="0"/>
            <a:ext cx="132018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581" name="Google Shape;581;p86"/>
          <p:cNvPicPr preferRelativeResize="0"/>
          <p:nvPr/>
        </p:nvPicPr>
        <p:blipFill rotWithShape="1">
          <a:blip r:embed="rId4">
            <a:alphaModFix/>
          </a:blip>
          <a:srcRect b="0" l="0" r="0" t="0"/>
          <a:stretch/>
        </p:blipFill>
        <p:spPr>
          <a:xfrm>
            <a:off x="1675960" y="11811681"/>
            <a:ext cx="2895900" cy="1209000"/>
          </a:xfrm>
          <a:prstGeom prst="rect">
            <a:avLst/>
          </a:prstGeom>
          <a:noFill/>
          <a:ln>
            <a:noFill/>
          </a:ln>
        </p:spPr>
      </p:pic>
      <p:cxnSp>
        <p:nvCxnSpPr>
          <p:cNvPr id="582" name="Google Shape;582;p86"/>
          <p:cNvCxnSpPr/>
          <p:nvPr/>
        </p:nvCxnSpPr>
        <p:spPr>
          <a:xfrm>
            <a:off x="4966964"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83" name="Google Shape;583;p86"/>
          <p:cNvSpPr/>
          <p:nvPr/>
        </p:nvSpPr>
        <p:spPr>
          <a:xfrm flipH="1">
            <a:off x="1" y="1066801"/>
            <a:ext cx="16535399" cy="1714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584" name="Google Shape;584;p86"/>
          <p:cNvSpPr txBox="1"/>
          <p:nvPr/>
        </p:nvSpPr>
        <p:spPr>
          <a:xfrm>
            <a:off x="1675964" y="1434003"/>
            <a:ext cx="21308101"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lt1"/>
                </a:solidFill>
                <a:latin typeface="Lato"/>
                <a:ea typeface="Lato"/>
                <a:cs typeface="Lato"/>
                <a:sym typeface="Lato"/>
              </a:rPr>
              <a:t>Sort Your Master List </a:t>
            </a:r>
            <a:r>
              <a:rPr b="0" i="0" lang="en-US" sz="6000" u="none" cap="none" strike="noStrike">
                <a:solidFill>
                  <a:schemeClr val="lt1"/>
                </a:solidFill>
                <a:latin typeface="Lato"/>
                <a:ea typeface="Lato"/>
                <a:cs typeface="Lato"/>
                <a:sym typeface="Lato"/>
              </a:rPr>
              <a:t>(Four categories)</a:t>
            </a:r>
            <a:endParaRPr b="0" i="0" sz="6000" u="none" cap="none" strike="noStrike">
              <a:solidFill>
                <a:schemeClr val="lt1"/>
              </a:solidFill>
              <a:latin typeface="Arial"/>
              <a:ea typeface="Arial"/>
              <a:cs typeface="Arial"/>
              <a:sym typeface="Arial"/>
            </a:endParaRPr>
          </a:p>
        </p:txBody>
      </p:sp>
      <p:pic>
        <p:nvPicPr>
          <p:cNvPr id="585" name="Google Shape;585;p8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86" name="Google Shape;586;p8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87" name="Google Shape;587;p86"/>
          <p:cNvSpPr txBox="1"/>
          <p:nvPr/>
        </p:nvSpPr>
        <p:spPr>
          <a:xfrm>
            <a:off x="1675964" y="3558477"/>
            <a:ext cx="20746500" cy="60015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80000"/>
              </a:lnSpc>
              <a:spcBef>
                <a:spcPts val="0"/>
              </a:spcBef>
              <a:spcAft>
                <a:spcPts val="0"/>
              </a:spcAft>
              <a:buClr>
                <a:srgbClr val="0B0F10"/>
              </a:buClr>
              <a:buSzPts val="6000"/>
              <a:buFont typeface="Lato"/>
              <a:buAutoNum type="arabicPeriod"/>
            </a:pPr>
            <a:r>
              <a:rPr b="0" i="0" lang="en-US" sz="6000" u="none" cap="none" strike="noStrike">
                <a:solidFill>
                  <a:srgbClr val="0B0F10"/>
                </a:solidFill>
                <a:latin typeface="Lato"/>
                <a:ea typeface="Lato"/>
                <a:cs typeface="Lato"/>
                <a:sym typeface="Lato"/>
              </a:rPr>
              <a:t>Has to get done this week</a:t>
            </a:r>
            <a:endParaRPr b="0" i="0" sz="6000" u="none" cap="none" strike="noStrike">
              <a:solidFill>
                <a:srgbClr val="0B0F10"/>
              </a:solidFill>
              <a:latin typeface="Lato"/>
              <a:ea typeface="Lato"/>
              <a:cs typeface="Lato"/>
              <a:sym typeface="Lato"/>
            </a:endParaRPr>
          </a:p>
          <a:p>
            <a:pPr indent="0" lvl="0" marL="457200" marR="0" rtl="0" algn="l">
              <a:lnSpc>
                <a:spcPct val="80000"/>
              </a:lnSpc>
              <a:spcBef>
                <a:spcPts val="0"/>
              </a:spcBef>
              <a:spcAft>
                <a:spcPts val="0"/>
              </a:spcAft>
              <a:buClr>
                <a:srgbClr val="000000"/>
              </a:buClr>
              <a:buSzPts val="6000"/>
              <a:buFont typeface="Arial"/>
              <a:buNone/>
            </a:pPr>
            <a:r>
              <a:t/>
            </a:r>
            <a:endParaRPr b="0" i="0" sz="6000" u="none" cap="none" strike="noStrike">
              <a:solidFill>
                <a:srgbClr val="0B0F10"/>
              </a:solidFill>
              <a:latin typeface="Lato"/>
              <a:ea typeface="Lato"/>
              <a:cs typeface="Lato"/>
              <a:sym typeface="Lato"/>
            </a:endParaRPr>
          </a:p>
          <a:p>
            <a:pPr indent="-457200" lvl="0" marL="457200" marR="0" rtl="0" algn="l">
              <a:lnSpc>
                <a:spcPct val="80000"/>
              </a:lnSpc>
              <a:spcBef>
                <a:spcPts val="0"/>
              </a:spcBef>
              <a:spcAft>
                <a:spcPts val="0"/>
              </a:spcAft>
              <a:buClr>
                <a:srgbClr val="0B0F10"/>
              </a:buClr>
              <a:buSzPts val="6000"/>
              <a:buFont typeface="Lato"/>
              <a:buAutoNum type="arabicPeriod"/>
            </a:pPr>
            <a:r>
              <a:rPr b="0" i="0" lang="en-US" sz="6000" u="none" cap="none" strike="noStrike">
                <a:solidFill>
                  <a:srgbClr val="0B0F10"/>
                </a:solidFill>
                <a:latin typeface="Lato"/>
                <a:ea typeface="Lato"/>
                <a:cs typeface="Lato"/>
                <a:sym typeface="Lato"/>
              </a:rPr>
              <a:t>High priority</a:t>
            </a:r>
            <a:endParaRPr b="0" i="0" sz="6000" u="none" cap="none" strike="noStrike">
              <a:solidFill>
                <a:srgbClr val="0B0F10"/>
              </a:solidFill>
              <a:latin typeface="Lato"/>
              <a:ea typeface="Lato"/>
              <a:cs typeface="Lato"/>
              <a:sym typeface="Lato"/>
            </a:endParaRPr>
          </a:p>
          <a:p>
            <a:pPr indent="0" lvl="0" marL="457200" marR="0" rtl="0" algn="l">
              <a:lnSpc>
                <a:spcPct val="80000"/>
              </a:lnSpc>
              <a:spcBef>
                <a:spcPts val="0"/>
              </a:spcBef>
              <a:spcAft>
                <a:spcPts val="0"/>
              </a:spcAft>
              <a:buClr>
                <a:srgbClr val="000000"/>
              </a:buClr>
              <a:buSzPts val="6000"/>
              <a:buFont typeface="Arial"/>
              <a:buNone/>
            </a:pPr>
            <a:r>
              <a:t/>
            </a:r>
            <a:endParaRPr b="0" i="0" sz="6000" u="none" cap="none" strike="noStrike">
              <a:solidFill>
                <a:srgbClr val="0B0F10"/>
              </a:solidFill>
              <a:latin typeface="Lato"/>
              <a:ea typeface="Lato"/>
              <a:cs typeface="Lato"/>
              <a:sym typeface="Lato"/>
            </a:endParaRPr>
          </a:p>
          <a:p>
            <a:pPr indent="-457200" lvl="0" marL="457200" marR="0" rtl="0" algn="l">
              <a:lnSpc>
                <a:spcPct val="80000"/>
              </a:lnSpc>
              <a:spcBef>
                <a:spcPts val="0"/>
              </a:spcBef>
              <a:spcAft>
                <a:spcPts val="0"/>
              </a:spcAft>
              <a:buClr>
                <a:srgbClr val="0B0F10"/>
              </a:buClr>
              <a:buSzPts val="6000"/>
              <a:buFont typeface="Lato"/>
              <a:buAutoNum type="arabicPeriod"/>
            </a:pPr>
            <a:r>
              <a:rPr b="0" i="0" lang="en-US" sz="6000" u="none" cap="none" strike="noStrike">
                <a:solidFill>
                  <a:srgbClr val="0B0F10"/>
                </a:solidFill>
                <a:latin typeface="Lato"/>
                <a:ea typeface="Lato"/>
                <a:cs typeface="Lato"/>
                <a:sym typeface="Lato"/>
              </a:rPr>
              <a:t>If I get time</a:t>
            </a:r>
            <a:endParaRPr b="0" i="0" sz="6000" u="none" cap="none" strike="noStrike">
              <a:solidFill>
                <a:srgbClr val="0B0F10"/>
              </a:solidFill>
              <a:latin typeface="Lato"/>
              <a:ea typeface="Lato"/>
              <a:cs typeface="Lato"/>
              <a:sym typeface="Lato"/>
            </a:endParaRPr>
          </a:p>
          <a:p>
            <a:pPr indent="0" lvl="0" marL="457200" marR="0" rtl="0" algn="l">
              <a:lnSpc>
                <a:spcPct val="80000"/>
              </a:lnSpc>
              <a:spcBef>
                <a:spcPts val="0"/>
              </a:spcBef>
              <a:spcAft>
                <a:spcPts val="0"/>
              </a:spcAft>
              <a:buClr>
                <a:srgbClr val="000000"/>
              </a:buClr>
              <a:buSzPts val="6000"/>
              <a:buFont typeface="Arial"/>
              <a:buNone/>
            </a:pPr>
            <a:r>
              <a:t/>
            </a:r>
            <a:endParaRPr b="0" i="0" sz="6000" u="none" cap="none" strike="noStrike">
              <a:solidFill>
                <a:srgbClr val="0B0F10"/>
              </a:solidFill>
              <a:latin typeface="Lato"/>
              <a:ea typeface="Lato"/>
              <a:cs typeface="Lato"/>
              <a:sym typeface="Lato"/>
            </a:endParaRPr>
          </a:p>
          <a:p>
            <a:pPr indent="-457200" lvl="0" marL="457200" marR="0" rtl="0" algn="l">
              <a:lnSpc>
                <a:spcPct val="80000"/>
              </a:lnSpc>
              <a:spcBef>
                <a:spcPts val="0"/>
              </a:spcBef>
              <a:spcAft>
                <a:spcPts val="0"/>
              </a:spcAft>
              <a:buClr>
                <a:srgbClr val="0B0F10"/>
              </a:buClr>
              <a:buSzPts val="6000"/>
              <a:buFont typeface="Lato"/>
              <a:buAutoNum type="arabicPeriod"/>
            </a:pPr>
            <a:r>
              <a:rPr b="0" i="0" lang="en-US" sz="6000" u="none" cap="none" strike="noStrike">
                <a:solidFill>
                  <a:srgbClr val="0B0F10"/>
                </a:solidFill>
                <a:latin typeface="Lato"/>
                <a:ea typeface="Lato"/>
                <a:cs typeface="Lato"/>
                <a:sym typeface="Lato"/>
              </a:rPr>
              <a:t>Probably never going to happen</a:t>
            </a:r>
            <a:endParaRPr b="0" i="0" sz="6000" u="none" cap="none" strike="noStrike">
              <a:solidFill>
                <a:srgbClr val="0B0F10"/>
              </a:solidFill>
              <a:latin typeface="Lato"/>
              <a:ea typeface="Lato"/>
              <a:cs typeface="Lato"/>
              <a:sym typeface="Lato"/>
            </a:endParaRPr>
          </a:p>
          <a:p>
            <a:pPr indent="0" lvl="0" marL="4572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87"/>
          <p:cNvPicPr preferRelativeResize="0"/>
          <p:nvPr/>
        </p:nvPicPr>
        <p:blipFill rotWithShape="1">
          <a:blip r:embed="rId3">
            <a:alphaModFix/>
          </a:blip>
          <a:srcRect b="0" l="0" r="35132" t="0"/>
          <a:stretch/>
        </p:blipFill>
        <p:spPr>
          <a:xfrm>
            <a:off x="8489949" y="0"/>
            <a:ext cx="15887701" cy="13716001"/>
          </a:xfrm>
          <a:prstGeom prst="rect">
            <a:avLst/>
          </a:prstGeom>
          <a:noFill/>
          <a:ln>
            <a:noFill/>
          </a:ln>
        </p:spPr>
      </p:pic>
      <p:sp>
        <p:nvSpPr>
          <p:cNvPr id="594" name="Google Shape;594;p87"/>
          <p:cNvSpPr/>
          <p:nvPr/>
        </p:nvSpPr>
        <p:spPr>
          <a:xfrm>
            <a:off x="4432021" y="0"/>
            <a:ext cx="1431318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595" name="Google Shape;595;p8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96" name="Google Shape;596;p8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97" name="Google Shape;597;p87"/>
          <p:cNvSpPr txBox="1"/>
          <p:nvPr/>
        </p:nvSpPr>
        <p:spPr>
          <a:xfrm>
            <a:off x="1675975" y="2568750"/>
            <a:ext cx="14648701" cy="39987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0" i="1" lang="en-US" sz="9600" u="none" cap="none" strike="noStrike">
                <a:solidFill>
                  <a:schemeClr val="dk2"/>
                </a:solidFill>
                <a:latin typeface="Lato"/>
                <a:ea typeface="Lato"/>
                <a:cs typeface="Lato"/>
                <a:sym typeface="Lato"/>
              </a:rPr>
              <a:t>How does it feel to see every </a:t>
            </a:r>
            <a:endParaRPr b="0" i="0" sz="1400" u="none" cap="none" strike="noStrike">
              <a:solidFill>
                <a:srgbClr val="000000"/>
              </a:solidFill>
              <a:latin typeface="Arial"/>
              <a:ea typeface="Arial"/>
              <a:cs typeface="Arial"/>
              <a:sym typeface="Arial"/>
            </a:endParaRPr>
          </a:p>
        </p:txBody>
      </p:sp>
      <p:sp>
        <p:nvSpPr>
          <p:cNvPr id="598" name="Google Shape;598;p87"/>
          <p:cNvSpPr/>
          <p:nvPr/>
        </p:nvSpPr>
        <p:spPr>
          <a:xfrm>
            <a:off x="1675965" y="6567435"/>
            <a:ext cx="9813905"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accent1"/>
                </a:solidFill>
                <a:latin typeface="Lato"/>
                <a:ea typeface="Lato"/>
                <a:cs typeface="Lato"/>
                <a:sym typeface="Lato"/>
              </a:rPr>
              <a:t>to do in one place?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88"/>
          <p:cNvPicPr preferRelativeResize="0"/>
          <p:nvPr/>
        </p:nvPicPr>
        <p:blipFill rotWithShape="1">
          <a:blip r:embed="rId3">
            <a:alphaModFix/>
          </a:blip>
          <a:srcRect b="0" l="0" r="0" t="0"/>
          <a:stretch/>
        </p:blipFill>
        <p:spPr>
          <a:xfrm>
            <a:off x="3803650" y="0"/>
            <a:ext cx="20574001" cy="13716000"/>
          </a:xfrm>
          <a:prstGeom prst="rect">
            <a:avLst/>
          </a:prstGeom>
          <a:noFill/>
          <a:ln>
            <a:noFill/>
          </a:ln>
        </p:spPr>
      </p:pic>
      <p:sp>
        <p:nvSpPr>
          <p:cNvPr id="605" name="Google Shape;605;p88"/>
          <p:cNvSpPr/>
          <p:nvPr/>
        </p:nvSpPr>
        <p:spPr>
          <a:xfrm>
            <a:off x="0" y="0"/>
            <a:ext cx="21259799" cy="13716000"/>
          </a:xfrm>
          <a:prstGeom prst="rect">
            <a:avLst/>
          </a:prstGeom>
          <a:gradFill>
            <a:gsLst>
              <a:gs pos="0">
                <a:srgbClr val="363735">
                  <a:alpha val="0"/>
                </a:srgbClr>
              </a:gs>
              <a:gs pos="74000">
                <a:srgbClr val="192028"/>
              </a:gs>
              <a:gs pos="100000">
                <a:srgbClr val="1A2129"/>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06" name="Google Shape;606;p8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607" name="Google Shape;607;p8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08" name="Google Shape;608;p88"/>
          <p:cNvSpPr/>
          <p:nvPr/>
        </p:nvSpPr>
        <p:spPr>
          <a:xfrm>
            <a:off x="1675975" y="4196600"/>
            <a:ext cx="15247200" cy="452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This was a light bulb </a:t>
            </a:r>
            <a:endParaRPr b="1" i="1" sz="9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moment for 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89"/>
          <p:cNvSpPr/>
          <p:nvPr/>
        </p:nvSpPr>
        <p:spPr>
          <a:xfrm flipH="1">
            <a:off x="5720689" y="4177094"/>
            <a:ext cx="12936600"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614" name="Google Shape;614;p89"/>
          <p:cNvSpPr txBox="1"/>
          <p:nvPr/>
        </p:nvSpPr>
        <p:spPr>
          <a:xfrm>
            <a:off x="4769205" y="45303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Planning Your Week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90"/>
          <p:cNvPicPr preferRelativeResize="0"/>
          <p:nvPr>
            <p:ph idx="2" type="pic"/>
          </p:nvPr>
        </p:nvPicPr>
        <p:blipFill rotWithShape="1">
          <a:blip r:embed="rId3">
            <a:alphaModFix/>
          </a:blip>
          <a:srcRect b="7783" l="0" r="0" t="7784"/>
          <a:stretch/>
        </p:blipFill>
        <p:spPr>
          <a:xfrm>
            <a:off x="-3175" y="0"/>
            <a:ext cx="24377701" cy="13716000"/>
          </a:xfrm>
          <a:prstGeom prst="rect">
            <a:avLst/>
          </a:prstGeom>
          <a:noFill/>
          <a:ln>
            <a:noFill/>
          </a:ln>
        </p:spPr>
      </p:pic>
      <p:sp>
        <p:nvSpPr>
          <p:cNvPr id="621" name="Google Shape;621;p90"/>
          <p:cNvSpPr txBox="1"/>
          <p:nvPr/>
        </p:nvSpPr>
        <p:spPr>
          <a:xfrm>
            <a:off x="3348700" y="4589550"/>
            <a:ext cx="17673901"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You can’t get it all done</a:t>
            </a:r>
            <a:endParaRPr b="0" i="0" sz="9600" u="none" cap="none" strike="noStrike">
              <a:solidFill>
                <a:schemeClr val="lt1"/>
              </a:solidFill>
              <a:latin typeface="Lato"/>
              <a:ea typeface="Lato"/>
              <a:cs typeface="Lato"/>
              <a:sym typeface="Lato"/>
            </a:endParaRPr>
          </a:p>
        </p:txBody>
      </p:sp>
      <p:pic>
        <p:nvPicPr>
          <p:cNvPr id="622" name="Google Shape;622;p9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623" name="Google Shape;623;p9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24" name="Google Shape;624;p90"/>
          <p:cNvSpPr/>
          <p:nvPr/>
        </p:nvSpPr>
        <p:spPr>
          <a:xfrm flipH="1">
            <a:off x="3203973" y="44672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91"/>
          <p:cNvPicPr preferRelativeResize="0"/>
          <p:nvPr>
            <p:ph idx="2" type="pic"/>
          </p:nvPr>
        </p:nvPicPr>
        <p:blipFill rotWithShape="1">
          <a:blip r:embed="rId3">
            <a:alphaModFix/>
          </a:blip>
          <a:srcRect b="7827" l="0" r="0" t="7818"/>
          <a:stretch/>
        </p:blipFill>
        <p:spPr>
          <a:xfrm>
            <a:off x="-3175" y="0"/>
            <a:ext cx="24377701" cy="13716000"/>
          </a:xfrm>
          <a:prstGeom prst="rect">
            <a:avLst/>
          </a:prstGeom>
          <a:noFill/>
          <a:ln>
            <a:noFill/>
          </a:ln>
        </p:spPr>
      </p:pic>
      <p:sp>
        <p:nvSpPr>
          <p:cNvPr id="631" name="Google Shape;631;p91"/>
          <p:cNvSpPr txBox="1"/>
          <p:nvPr/>
        </p:nvSpPr>
        <p:spPr>
          <a:xfrm>
            <a:off x="3348700" y="4589550"/>
            <a:ext cx="17673901"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Imagine you can only work 50% of your current hours</a:t>
            </a:r>
            <a:endParaRPr b="0" i="0" sz="1400" u="none" cap="none" strike="noStrike">
              <a:solidFill>
                <a:srgbClr val="000000"/>
              </a:solidFill>
              <a:latin typeface="Arial"/>
              <a:ea typeface="Arial"/>
              <a:cs typeface="Arial"/>
              <a:sym typeface="Arial"/>
            </a:endParaRPr>
          </a:p>
        </p:txBody>
      </p:sp>
      <p:pic>
        <p:nvPicPr>
          <p:cNvPr id="632" name="Google Shape;632;p9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633" name="Google Shape;633;p9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34" name="Google Shape;634;p91"/>
          <p:cNvSpPr/>
          <p:nvPr/>
        </p:nvSpPr>
        <p:spPr>
          <a:xfrm flipH="1">
            <a:off x="3203973" y="44672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92"/>
          <p:cNvSpPr txBox="1"/>
          <p:nvPr/>
        </p:nvSpPr>
        <p:spPr>
          <a:xfrm>
            <a:off x="1599175" y="3088175"/>
            <a:ext cx="10783200" cy="632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How much of your current revenue </a:t>
            </a:r>
            <a:endParaRPr b="1" i="0" sz="96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chemeClr val="dk2"/>
                </a:solidFill>
                <a:latin typeface="Lato"/>
                <a:ea typeface="Lato"/>
                <a:cs typeface="Lato"/>
                <a:sym typeface="Lato"/>
              </a:rPr>
              <a:t>do you think you can generate?</a:t>
            </a:r>
            <a:endParaRPr b="0" i="0" sz="9600" u="none" cap="none" strike="noStrike">
              <a:solidFill>
                <a:schemeClr val="dk2"/>
              </a:solidFill>
              <a:latin typeface="Lato"/>
              <a:ea typeface="Lato"/>
              <a:cs typeface="Lato"/>
              <a:sym typeface="Lato"/>
            </a:endParaRPr>
          </a:p>
        </p:txBody>
      </p:sp>
      <p:sp>
        <p:nvSpPr>
          <p:cNvPr id="641" name="Google Shape;641;p92"/>
          <p:cNvSpPr/>
          <p:nvPr>
            <p:ph idx="2" type="pic"/>
          </p:nvPr>
        </p:nvSpPr>
        <p:spPr>
          <a:xfrm>
            <a:off x="-3176" y="0"/>
            <a:ext cx="24377701" cy="1371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D8D8D8"/>
              </a:buClr>
              <a:buSzPts val="1400"/>
              <a:buFont typeface="Arial"/>
              <a:buNone/>
            </a:pPr>
            <a:r>
              <a:t/>
            </a:r>
            <a:endParaRPr b="0" i="0" sz="9600" u="none" cap="none" strike="noStrike">
              <a:solidFill>
                <a:srgbClr val="000000"/>
              </a:solidFill>
              <a:latin typeface="Lato"/>
              <a:ea typeface="Lato"/>
              <a:cs typeface="Lato"/>
              <a:sym typeface="Lato"/>
            </a:endParaRPr>
          </a:p>
          <a:p>
            <a:pPr indent="0" lvl="0" marL="0" marR="0" rtl="0" algn="l">
              <a:lnSpc>
                <a:spcPct val="90000"/>
              </a:lnSpc>
              <a:spcBef>
                <a:spcPts val="2000"/>
              </a:spcBef>
              <a:spcAft>
                <a:spcPts val="0"/>
              </a:spcAft>
              <a:buClr>
                <a:srgbClr val="D8D8D8"/>
              </a:buClr>
              <a:buSzPts val="1400"/>
              <a:buFont typeface="Arial"/>
              <a:buNone/>
            </a:pPr>
            <a:r>
              <a:t/>
            </a:r>
            <a:endParaRPr b="0" i="0" sz="4200" u="none" cap="none" strike="noStrike">
              <a:solidFill>
                <a:srgbClr val="D8D8D8"/>
              </a:solidFill>
              <a:latin typeface="Lato"/>
              <a:ea typeface="Lato"/>
              <a:cs typeface="Lato"/>
              <a:sym typeface="Lato"/>
            </a:endParaRPr>
          </a:p>
        </p:txBody>
      </p:sp>
      <p:sp>
        <p:nvSpPr>
          <p:cNvPr id="642" name="Google Shape;642;p92"/>
          <p:cNvSpPr txBox="1"/>
          <p:nvPr/>
        </p:nvSpPr>
        <p:spPr>
          <a:xfrm>
            <a:off x="15371475" y="94124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50%</a:t>
            </a:r>
            <a:endParaRPr b="0" i="0" sz="9600" u="none" cap="none" strike="noStrike">
              <a:solidFill>
                <a:srgbClr val="000000"/>
              </a:solidFill>
              <a:latin typeface="Lato"/>
              <a:ea typeface="Lato"/>
              <a:cs typeface="Lato"/>
              <a:sym typeface="Lato"/>
            </a:endParaRPr>
          </a:p>
        </p:txBody>
      </p:sp>
      <p:sp>
        <p:nvSpPr>
          <p:cNvPr id="643" name="Google Shape;643;p92"/>
          <p:cNvSpPr txBox="1"/>
          <p:nvPr/>
        </p:nvSpPr>
        <p:spPr>
          <a:xfrm>
            <a:off x="15371475" y="14876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80%</a:t>
            </a:r>
            <a:endParaRPr b="0" i="0" sz="9600" u="none" cap="none" strike="noStrike">
              <a:solidFill>
                <a:srgbClr val="000000"/>
              </a:solidFill>
              <a:latin typeface="Lato"/>
              <a:ea typeface="Lato"/>
              <a:cs typeface="Lato"/>
              <a:sym typeface="Lato"/>
            </a:endParaRPr>
          </a:p>
        </p:txBody>
      </p:sp>
      <p:sp>
        <p:nvSpPr>
          <p:cNvPr id="644" name="Google Shape;644;p92"/>
          <p:cNvSpPr txBox="1"/>
          <p:nvPr/>
        </p:nvSpPr>
        <p:spPr>
          <a:xfrm>
            <a:off x="15371475" y="43070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70%</a:t>
            </a:r>
            <a:endParaRPr b="0" i="0" sz="9600" u="none" cap="none" strike="noStrike">
              <a:solidFill>
                <a:srgbClr val="000000"/>
              </a:solidFill>
              <a:latin typeface="Lato"/>
              <a:ea typeface="Lato"/>
              <a:cs typeface="Lato"/>
              <a:sym typeface="Lato"/>
            </a:endParaRPr>
          </a:p>
        </p:txBody>
      </p:sp>
      <p:sp>
        <p:nvSpPr>
          <p:cNvPr id="645" name="Google Shape;645;p92"/>
          <p:cNvSpPr txBox="1"/>
          <p:nvPr/>
        </p:nvSpPr>
        <p:spPr>
          <a:xfrm>
            <a:off x="15371475" y="69740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60%</a:t>
            </a:r>
            <a:endParaRPr b="0" i="0" sz="9600" u="none" cap="none" strike="noStrike">
              <a:solidFill>
                <a:srgbClr val="000000"/>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93"/>
          <p:cNvSpPr txBox="1"/>
          <p:nvPr/>
        </p:nvSpPr>
        <p:spPr>
          <a:xfrm>
            <a:off x="1599175" y="3088175"/>
            <a:ext cx="10783200" cy="632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How much of your current revenue </a:t>
            </a:r>
            <a:endParaRPr b="1" i="0" sz="96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chemeClr val="dk2"/>
                </a:solidFill>
                <a:latin typeface="Lato"/>
                <a:ea typeface="Lato"/>
                <a:cs typeface="Lato"/>
                <a:sym typeface="Lato"/>
              </a:rPr>
              <a:t>do you think you can generate?</a:t>
            </a:r>
            <a:endParaRPr b="0" i="0" sz="9600" u="none" cap="none" strike="noStrike">
              <a:solidFill>
                <a:schemeClr val="dk2"/>
              </a:solidFill>
              <a:latin typeface="Lato"/>
              <a:ea typeface="Lato"/>
              <a:cs typeface="Lato"/>
              <a:sym typeface="Lato"/>
            </a:endParaRPr>
          </a:p>
        </p:txBody>
      </p:sp>
      <p:sp>
        <p:nvSpPr>
          <p:cNvPr id="652" name="Google Shape;652;p93"/>
          <p:cNvSpPr txBox="1"/>
          <p:nvPr/>
        </p:nvSpPr>
        <p:spPr>
          <a:xfrm>
            <a:off x="15371475" y="94124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50%</a:t>
            </a:r>
            <a:endParaRPr b="0" i="0" sz="9600" u="none" cap="none" strike="noStrike">
              <a:solidFill>
                <a:srgbClr val="000000"/>
              </a:solidFill>
              <a:latin typeface="Lato"/>
              <a:ea typeface="Lato"/>
              <a:cs typeface="Lato"/>
              <a:sym typeface="Lato"/>
            </a:endParaRPr>
          </a:p>
        </p:txBody>
      </p:sp>
      <p:sp>
        <p:nvSpPr>
          <p:cNvPr id="653" name="Google Shape;653;p93"/>
          <p:cNvSpPr txBox="1"/>
          <p:nvPr/>
        </p:nvSpPr>
        <p:spPr>
          <a:xfrm>
            <a:off x="15371475" y="14876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80%</a:t>
            </a:r>
            <a:endParaRPr b="0" i="0" sz="9600" u="none" cap="none" strike="noStrike">
              <a:solidFill>
                <a:srgbClr val="000000"/>
              </a:solidFill>
              <a:latin typeface="Lato"/>
              <a:ea typeface="Lato"/>
              <a:cs typeface="Lato"/>
              <a:sym typeface="Lato"/>
            </a:endParaRPr>
          </a:p>
        </p:txBody>
      </p:sp>
      <p:sp>
        <p:nvSpPr>
          <p:cNvPr id="654" name="Google Shape;654;p93"/>
          <p:cNvSpPr txBox="1"/>
          <p:nvPr/>
        </p:nvSpPr>
        <p:spPr>
          <a:xfrm>
            <a:off x="15371475" y="43070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70%</a:t>
            </a:r>
            <a:endParaRPr b="0" i="0" sz="9600" u="none" cap="none" strike="noStrike">
              <a:solidFill>
                <a:srgbClr val="000000"/>
              </a:solidFill>
              <a:latin typeface="Lato"/>
              <a:ea typeface="Lato"/>
              <a:cs typeface="Lato"/>
              <a:sym typeface="Lato"/>
            </a:endParaRPr>
          </a:p>
        </p:txBody>
      </p:sp>
      <p:sp>
        <p:nvSpPr>
          <p:cNvPr id="655" name="Google Shape;655;p93"/>
          <p:cNvSpPr txBox="1"/>
          <p:nvPr/>
        </p:nvSpPr>
        <p:spPr>
          <a:xfrm>
            <a:off x="15371475" y="69740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60%</a:t>
            </a:r>
            <a:endParaRPr b="0" i="0" sz="9600" u="none" cap="none" strike="noStrike">
              <a:solidFill>
                <a:srgbClr val="000000"/>
              </a:solidFill>
              <a:latin typeface="Lato"/>
              <a:ea typeface="Lato"/>
              <a:cs typeface="Lato"/>
              <a:sym typeface="Lato"/>
            </a:endParaRPr>
          </a:p>
        </p:txBody>
      </p:sp>
      <p:cxnSp>
        <p:nvCxnSpPr>
          <p:cNvPr id="656" name="Google Shape;656;p93"/>
          <p:cNvCxnSpPr/>
          <p:nvPr/>
        </p:nvCxnSpPr>
        <p:spPr>
          <a:xfrm>
            <a:off x="16421050" y="9330475"/>
            <a:ext cx="3927600" cy="1929900"/>
          </a:xfrm>
          <a:prstGeom prst="straightConnector1">
            <a:avLst/>
          </a:prstGeom>
          <a:noFill/>
          <a:ln cap="flat" cmpd="sng" w="114300">
            <a:solidFill>
              <a:srgbClr val="FF0000"/>
            </a:solidFill>
            <a:prstDash val="solid"/>
            <a:round/>
            <a:headEnd len="sm" w="sm" type="none"/>
            <a:tailEnd len="sm" w="sm" type="none"/>
          </a:ln>
        </p:spPr>
      </p:cxnSp>
      <p:cxnSp>
        <p:nvCxnSpPr>
          <p:cNvPr id="657" name="Google Shape;657;p93"/>
          <p:cNvCxnSpPr/>
          <p:nvPr/>
        </p:nvCxnSpPr>
        <p:spPr>
          <a:xfrm flipH="1" rot="10800000">
            <a:off x="16556475" y="9296450"/>
            <a:ext cx="3724500" cy="1828500"/>
          </a:xfrm>
          <a:prstGeom prst="straightConnector1">
            <a:avLst/>
          </a:prstGeom>
          <a:noFill/>
          <a:ln cap="flat" cmpd="sng" w="114300">
            <a:solidFill>
              <a:srgbClr val="FF0000"/>
            </a:solidFill>
            <a:prstDash val="solid"/>
            <a:round/>
            <a:headEnd len="sm" w="sm" type="none"/>
            <a:tailEnd len="sm" w="sm"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94"/>
          <p:cNvSpPr txBox="1"/>
          <p:nvPr/>
        </p:nvSpPr>
        <p:spPr>
          <a:xfrm>
            <a:off x="1599175" y="3088175"/>
            <a:ext cx="10783200" cy="632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How much of your current revenue </a:t>
            </a:r>
            <a:endParaRPr b="1" i="0" sz="96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do you think you can generate?</a:t>
            </a:r>
            <a:endParaRPr b="0" i="0" sz="9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p:txBody>
      </p:sp>
      <p:sp>
        <p:nvSpPr>
          <p:cNvPr id="664" name="Google Shape;664;p94"/>
          <p:cNvSpPr txBox="1"/>
          <p:nvPr/>
        </p:nvSpPr>
        <p:spPr>
          <a:xfrm>
            <a:off x="15371475" y="94124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50%</a:t>
            </a:r>
            <a:endParaRPr b="0" i="0" sz="9600" u="none" cap="none" strike="noStrike">
              <a:solidFill>
                <a:srgbClr val="000000"/>
              </a:solidFill>
              <a:latin typeface="Lato"/>
              <a:ea typeface="Lato"/>
              <a:cs typeface="Lato"/>
              <a:sym typeface="Lato"/>
            </a:endParaRPr>
          </a:p>
        </p:txBody>
      </p:sp>
      <p:sp>
        <p:nvSpPr>
          <p:cNvPr id="665" name="Google Shape;665;p94"/>
          <p:cNvSpPr txBox="1"/>
          <p:nvPr/>
        </p:nvSpPr>
        <p:spPr>
          <a:xfrm>
            <a:off x="15371475" y="14876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80%</a:t>
            </a:r>
            <a:endParaRPr b="0" i="0" sz="9600" u="none" cap="none" strike="noStrike">
              <a:solidFill>
                <a:srgbClr val="000000"/>
              </a:solidFill>
              <a:latin typeface="Lato"/>
              <a:ea typeface="Lato"/>
              <a:cs typeface="Lato"/>
              <a:sym typeface="Lato"/>
            </a:endParaRPr>
          </a:p>
        </p:txBody>
      </p:sp>
      <p:sp>
        <p:nvSpPr>
          <p:cNvPr id="666" name="Google Shape;666;p94"/>
          <p:cNvSpPr txBox="1"/>
          <p:nvPr/>
        </p:nvSpPr>
        <p:spPr>
          <a:xfrm>
            <a:off x="15371475" y="43070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70%</a:t>
            </a:r>
            <a:endParaRPr b="0" i="0" sz="9600" u="none" cap="none" strike="noStrike">
              <a:solidFill>
                <a:srgbClr val="000000"/>
              </a:solidFill>
              <a:latin typeface="Lato"/>
              <a:ea typeface="Lato"/>
              <a:cs typeface="Lato"/>
              <a:sym typeface="Lato"/>
            </a:endParaRPr>
          </a:p>
        </p:txBody>
      </p:sp>
      <p:sp>
        <p:nvSpPr>
          <p:cNvPr id="667" name="Google Shape;667;p94"/>
          <p:cNvSpPr txBox="1"/>
          <p:nvPr/>
        </p:nvSpPr>
        <p:spPr>
          <a:xfrm>
            <a:off x="15371475" y="6974075"/>
            <a:ext cx="6229800" cy="209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60%</a:t>
            </a:r>
            <a:endParaRPr b="0" i="0" sz="9600" u="none" cap="none" strike="noStrike">
              <a:solidFill>
                <a:srgbClr val="000000"/>
              </a:solidFill>
              <a:latin typeface="Lato"/>
              <a:ea typeface="Lato"/>
              <a:cs typeface="Lato"/>
              <a:sym typeface="Lato"/>
            </a:endParaRPr>
          </a:p>
        </p:txBody>
      </p:sp>
      <p:cxnSp>
        <p:nvCxnSpPr>
          <p:cNvPr id="668" name="Google Shape;668;p94"/>
          <p:cNvCxnSpPr/>
          <p:nvPr/>
        </p:nvCxnSpPr>
        <p:spPr>
          <a:xfrm>
            <a:off x="16421050" y="9330475"/>
            <a:ext cx="3927600" cy="1929900"/>
          </a:xfrm>
          <a:prstGeom prst="straightConnector1">
            <a:avLst/>
          </a:prstGeom>
          <a:noFill/>
          <a:ln cap="flat" cmpd="sng" w="114300">
            <a:solidFill>
              <a:srgbClr val="FF0000"/>
            </a:solidFill>
            <a:prstDash val="solid"/>
            <a:round/>
            <a:headEnd len="sm" w="sm" type="none"/>
            <a:tailEnd len="sm" w="sm" type="none"/>
          </a:ln>
        </p:spPr>
      </p:cxnSp>
      <p:cxnSp>
        <p:nvCxnSpPr>
          <p:cNvPr id="669" name="Google Shape;669;p94"/>
          <p:cNvCxnSpPr/>
          <p:nvPr/>
        </p:nvCxnSpPr>
        <p:spPr>
          <a:xfrm flipH="1" rot="10800000">
            <a:off x="16556475" y="9296450"/>
            <a:ext cx="3724500" cy="1828500"/>
          </a:xfrm>
          <a:prstGeom prst="straightConnector1">
            <a:avLst/>
          </a:prstGeom>
          <a:noFill/>
          <a:ln cap="flat" cmpd="sng" w="114300">
            <a:solidFill>
              <a:srgbClr val="FF0000"/>
            </a:solidFill>
            <a:prstDash val="solid"/>
            <a:round/>
            <a:headEnd len="sm" w="sm" type="none"/>
            <a:tailEnd len="sm" w="sm" type="none"/>
          </a:ln>
        </p:spPr>
      </p:cxnSp>
      <p:sp>
        <p:nvSpPr>
          <p:cNvPr id="670" name="Google Shape;670;p94"/>
          <p:cNvSpPr/>
          <p:nvPr/>
        </p:nvSpPr>
        <p:spPr>
          <a:xfrm>
            <a:off x="16531041" y="990600"/>
            <a:ext cx="3706500" cy="5415600"/>
          </a:xfrm>
          <a:prstGeom prst="roundRect">
            <a:avLst>
              <a:gd fmla="val 31843"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59"/>
          <p:cNvPicPr preferRelativeResize="0"/>
          <p:nvPr/>
        </p:nvPicPr>
        <p:blipFill rotWithShape="1">
          <a:blip r:embed="rId3">
            <a:alphaModFix/>
          </a:blip>
          <a:srcRect b="0" l="13065" r="21130" t="0"/>
          <a:stretch/>
        </p:blipFill>
        <p:spPr>
          <a:xfrm>
            <a:off x="8374242" y="0"/>
            <a:ext cx="16003408" cy="13716000"/>
          </a:xfrm>
          <a:prstGeom prst="rect">
            <a:avLst/>
          </a:prstGeom>
          <a:noFill/>
          <a:ln>
            <a:noFill/>
          </a:ln>
        </p:spPr>
      </p:pic>
      <p:sp>
        <p:nvSpPr>
          <p:cNvPr id="267" name="Google Shape;267;p59"/>
          <p:cNvSpPr/>
          <p:nvPr/>
        </p:nvSpPr>
        <p:spPr>
          <a:xfrm>
            <a:off x="1979701" y="10482"/>
            <a:ext cx="20089542" cy="13716000"/>
          </a:xfrm>
          <a:prstGeom prst="rect">
            <a:avLst/>
          </a:prstGeom>
          <a:gradFill>
            <a:gsLst>
              <a:gs pos="0">
                <a:srgbClr val="FFFFFF">
                  <a:alpha val="0"/>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268" name="Google Shape;268;p59"/>
          <p:cNvSpPr/>
          <p:nvPr/>
        </p:nvSpPr>
        <p:spPr>
          <a:xfrm>
            <a:off x="7315200" y="1"/>
            <a:ext cx="12611100"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269" name="Google Shape;269;p59"/>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270" name="Google Shape;270;p59"/>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271" name="Google Shape;271;p59"/>
          <p:cNvSpPr txBox="1"/>
          <p:nvPr/>
        </p:nvSpPr>
        <p:spPr>
          <a:xfrm>
            <a:off x="3123983" y="5508131"/>
            <a:ext cx="13685746" cy="127419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1" lang="en-US" sz="9600" u="none" cap="none" strike="noStrike">
                <a:solidFill>
                  <a:srgbClr val="C00000"/>
                </a:solidFill>
                <a:latin typeface="Lato"/>
                <a:ea typeface="Lato"/>
                <a:cs typeface="Lato"/>
                <a:sym typeface="Lato"/>
              </a:rPr>
              <a:t>Effectiveness</a:t>
            </a:r>
            <a:endParaRPr b="0" i="0" sz="1400" u="none" cap="none" strike="noStrike">
              <a:solidFill>
                <a:srgbClr val="000000"/>
              </a:solidFill>
              <a:latin typeface="Arial"/>
              <a:ea typeface="Arial"/>
              <a:cs typeface="Arial"/>
              <a:sym typeface="Arial"/>
            </a:endParaRPr>
          </a:p>
        </p:txBody>
      </p:sp>
      <p:sp>
        <p:nvSpPr>
          <p:cNvPr id="272" name="Google Shape;272;p59"/>
          <p:cNvSpPr txBox="1"/>
          <p:nvPr/>
        </p:nvSpPr>
        <p:spPr>
          <a:xfrm>
            <a:off x="3123983" y="6855707"/>
            <a:ext cx="12268417"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7200" u="none" cap="none" strike="noStrike">
                <a:solidFill>
                  <a:srgbClr val="282927"/>
                </a:solidFill>
                <a:latin typeface="Lato"/>
                <a:ea typeface="Lato"/>
                <a:cs typeface="Lato"/>
                <a:sym typeface="Lato"/>
              </a:rPr>
              <a:t>(getting the right things done)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95"/>
          <p:cNvPicPr preferRelativeResize="0"/>
          <p:nvPr/>
        </p:nvPicPr>
        <p:blipFill rotWithShape="1">
          <a:blip r:embed="rId3">
            <a:alphaModFix/>
          </a:blip>
          <a:srcRect b="0" l="0" r="1486" t="0"/>
          <a:stretch/>
        </p:blipFill>
        <p:spPr>
          <a:xfrm>
            <a:off x="4126423" y="0"/>
            <a:ext cx="20251227" cy="13716000"/>
          </a:xfrm>
          <a:prstGeom prst="rect">
            <a:avLst/>
          </a:prstGeom>
          <a:noFill/>
          <a:ln>
            <a:noFill/>
          </a:ln>
        </p:spPr>
      </p:pic>
      <p:sp>
        <p:nvSpPr>
          <p:cNvPr id="677" name="Google Shape;677;p95"/>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678" name="Google Shape;678;p9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679" name="Google Shape;679;p9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80" name="Google Shape;680;p95"/>
          <p:cNvSpPr txBox="1"/>
          <p:nvPr/>
        </p:nvSpPr>
        <p:spPr>
          <a:xfrm>
            <a:off x="1675965" y="4096800"/>
            <a:ext cx="11277900" cy="453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What do I spend </a:t>
            </a:r>
            <a:endParaRPr b="1" i="0" sz="96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the other 50% </a:t>
            </a:r>
            <a:endParaRPr b="1" i="0" sz="96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of my time on?</a:t>
            </a:r>
            <a:endParaRPr b="0" i="0" sz="9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p:txBody>
      </p:sp>
      <p:pic>
        <p:nvPicPr>
          <p:cNvPr id="681" name="Google Shape;681;p9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682" name="Google Shape;682;p9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96"/>
          <p:cNvSpPr/>
          <p:nvPr/>
        </p:nvSpPr>
        <p:spPr>
          <a:xfrm flipH="1">
            <a:off x="5720689" y="4177094"/>
            <a:ext cx="12936600"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688" name="Google Shape;688;p96"/>
          <p:cNvSpPr txBox="1"/>
          <p:nvPr/>
        </p:nvSpPr>
        <p:spPr>
          <a:xfrm>
            <a:off x="4769205" y="45303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Planning Your Week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97"/>
          <p:cNvPicPr preferRelativeResize="0"/>
          <p:nvPr/>
        </p:nvPicPr>
        <p:blipFill rotWithShape="1">
          <a:blip r:embed="rId3">
            <a:alphaModFix/>
          </a:blip>
          <a:srcRect b="0" l="0" r="75221" t="0"/>
          <a:stretch/>
        </p:blipFill>
        <p:spPr>
          <a:xfrm>
            <a:off x="-34164" y="0"/>
            <a:ext cx="24411812" cy="13716000"/>
          </a:xfrm>
          <a:prstGeom prst="rect">
            <a:avLst/>
          </a:prstGeom>
          <a:noFill/>
          <a:ln>
            <a:noFill/>
          </a:ln>
        </p:spPr>
      </p:pic>
      <p:pic>
        <p:nvPicPr>
          <p:cNvPr id="695" name="Google Shape;695;p97"/>
          <p:cNvPicPr preferRelativeResize="0"/>
          <p:nvPr/>
        </p:nvPicPr>
        <p:blipFill rotWithShape="1">
          <a:blip r:embed="rId3">
            <a:alphaModFix/>
          </a:blip>
          <a:srcRect b="0" l="0" r="24150" t="0"/>
          <a:stretch/>
        </p:blipFill>
        <p:spPr>
          <a:xfrm>
            <a:off x="5157614" y="1413489"/>
            <a:ext cx="19220035" cy="11613846"/>
          </a:xfrm>
          <a:prstGeom prst="rect">
            <a:avLst/>
          </a:prstGeom>
          <a:noFill/>
          <a:ln>
            <a:noFill/>
          </a:ln>
        </p:spPr>
      </p:pic>
      <p:sp>
        <p:nvSpPr>
          <p:cNvPr id="696" name="Google Shape;696;p97"/>
          <p:cNvSpPr/>
          <p:nvPr/>
        </p:nvSpPr>
        <p:spPr>
          <a:xfrm flipH="1">
            <a:off x="1676091" y="5172094"/>
            <a:ext cx="150504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697" name="Google Shape;697;p97"/>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698" name="Google Shape;698;p97"/>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Prep-Step </a:t>
            </a:r>
            <a:endParaRPr b="0" i="0" sz="1100" u="none" cap="none" strike="noStrike">
              <a:solidFill>
                <a:srgbClr val="000000"/>
              </a:solidFill>
              <a:latin typeface="Arial"/>
              <a:ea typeface="Arial"/>
              <a:cs typeface="Arial"/>
              <a:sym typeface="Arial"/>
            </a:endParaRPr>
          </a:p>
        </p:txBody>
      </p:sp>
      <p:sp>
        <p:nvSpPr>
          <p:cNvPr id="699" name="Google Shape;699;p97"/>
          <p:cNvSpPr txBox="1"/>
          <p:nvPr/>
        </p:nvSpPr>
        <p:spPr>
          <a:xfrm>
            <a:off x="2005920" y="5419554"/>
            <a:ext cx="13601699"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Choose a regular time for planning your week</a:t>
            </a:r>
            <a:endParaRPr b="1" i="1" sz="9600" u="none" cap="none" strike="noStrike">
              <a:solidFill>
                <a:schemeClr val="lt1"/>
              </a:solidFill>
              <a:latin typeface="Lato"/>
              <a:ea typeface="Lato"/>
              <a:cs typeface="Lato"/>
              <a:sym typeface="Lato"/>
            </a:endParaRPr>
          </a:p>
        </p:txBody>
      </p:sp>
      <p:pic>
        <p:nvPicPr>
          <p:cNvPr id="700" name="Google Shape;700;p9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701" name="Google Shape;701;p9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id="707" name="Google Shape;707;p98"/>
          <p:cNvPicPr preferRelativeResize="0"/>
          <p:nvPr>
            <p:ph idx="2" type="pic"/>
          </p:nvPr>
        </p:nvPicPr>
        <p:blipFill rotWithShape="1">
          <a:blip r:embed="rId3">
            <a:alphaModFix/>
          </a:blip>
          <a:srcRect b="0" l="0" r="0" t="0"/>
          <a:stretch/>
        </p:blipFill>
        <p:spPr>
          <a:xfrm>
            <a:off x="-3176" y="0"/>
            <a:ext cx="24377701" cy="13716000"/>
          </a:xfrm>
          <a:prstGeom prst="rect">
            <a:avLst/>
          </a:prstGeom>
          <a:noFill/>
          <a:ln>
            <a:noFill/>
          </a:ln>
        </p:spPr>
      </p:pic>
      <p:sp>
        <p:nvSpPr>
          <p:cNvPr id="708" name="Google Shape;708;p98"/>
          <p:cNvSpPr/>
          <p:nvPr/>
        </p:nvSpPr>
        <p:spPr>
          <a:xfrm flipH="1">
            <a:off x="5720689" y="4558094"/>
            <a:ext cx="12936600"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09" name="Google Shape;709;p98"/>
          <p:cNvSpPr txBox="1"/>
          <p:nvPr/>
        </p:nvSpPr>
        <p:spPr>
          <a:xfrm>
            <a:off x="4769205" y="49113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Monday morning?</a:t>
            </a:r>
            <a:endParaRPr b="1" i="1" sz="9600" u="none" cap="none" strike="noStrike">
              <a:solidFill>
                <a:schemeClr val="lt1"/>
              </a:solidFill>
              <a:latin typeface="Lato"/>
              <a:ea typeface="Lato"/>
              <a:cs typeface="Lato"/>
              <a:sym typeface="Lato"/>
            </a:endParaRPr>
          </a:p>
        </p:txBody>
      </p:sp>
      <p:pic>
        <p:nvPicPr>
          <p:cNvPr id="710" name="Google Shape;710;p9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711" name="Google Shape;711;p9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99"/>
          <p:cNvSpPr/>
          <p:nvPr/>
        </p:nvSpPr>
        <p:spPr>
          <a:xfrm flipH="1">
            <a:off x="5720689" y="4558094"/>
            <a:ext cx="12936600"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18" name="Google Shape;718;p99"/>
          <p:cNvSpPr txBox="1"/>
          <p:nvPr/>
        </p:nvSpPr>
        <p:spPr>
          <a:xfrm>
            <a:off x="4769205" y="49113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Last thing Friday?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id="724" name="Google Shape;724;p100"/>
          <p:cNvPicPr preferRelativeResize="0"/>
          <p:nvPr>
            <p:ph idx="2" type="pic"/>
          </p:nvPr>
        </p:nvPicPr>
        <p:blipFill rotWithShape="1">
          <a:blip r:embed="rId3">
            <a:alphaModFix/>
          </a:blip>
          <a:srcRect b="12489" l="0" r="0" t="12490"/>
          <a:stretch/>
        </p:blipFill>
        <p:spPr>
          <a:xfrm>
            <a:off x="-3176" y="0"/>
            <a:ext cx="24377701" cy="13716000"/>
          </a:xfrm>
          <a:prstGeom prst="rect">
            <a:avLst/>
          </a:prstGeom>
          <a:noFill/>
          <a:ln>
            <a:noFill/>
          </a:ln>
        </p:spPr>
      </p:pic>
      <p:sp>
        <p:nvSpPr>
          <p:cNvPr id="725" name="Google Shape;725;p100"/>
          <p:cNvSpPr/>
          <p:nvPr/>
        </p:nvSpPr>
        <p:spPr>
          <a:xfrm flipH="1">
            <a:off x="5720689" y="4558094"/>
            <a:ext cx="12936600"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26" name="Google Shape;726;p100"/>
          <p:cNvSpPr txBox="1"/>
          <p:nvPr/>
        </p:nvSpPr>
        <p:spPr>
          <a:xfrm>
            <a:off x="4769205" y="49113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Sunday evening</a:t>
            </a:r>
            <a:endParaRPr b="0" i="0" sz="1400" u="none" cap="none" strike="noStrike">
              <a:solidFill>
                <a:srgbClr val="000000"/>
              </a:solidFill>
              <a:latin typeface="Arial"/>
              <a:ea typeface="Arial"/>
              <a:cs typeface="Arial"/>
              <a:sym typeface="Arial"/>
            </a:endParaRPr>
          </a:p>
        </p:txBody>
      </p:sp>
      <p:pic>
        <p:nvPicPr>
          <p:cNvPr id="727" name="Google Shape;727;p10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728" name="Google Shape;728;p10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01"/>
          <p:cNvSpPr/>
          <p:nvPr/>
        </p:nvSpPr>
        <p:spPr>
          <a:xfrm flipH="1">
            <a:off x="3927332" y="4621896"/>
            <a:ext cx="16522799"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35" name="Google Shape;735;p101"/>
          <p:cNvSpPr txBox="1"/>
          <p:nvPr/>
        </p:nvSpPr>
        <p:spPr>
          <a:xfrm>
            <a:off x="4769205" y="49113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Try to make it light and fun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102"/>
          <p:cNvPicPr preferRelativeResize="0"/>
          <p:nvPr/>
        </p:nvPicPr>
        <p:blipFill rotWithShape="1">
          <a:blip r:embed="rId3">
            <a:alphaModFix/>
          </a:blip>
          <a:srcRect b="0" l="0" r="33958" t="0"/>
          <a:stretch/>
        </p:blipFill>
        <p:spPr>
          <a:xfrm>
            <a:off x="7123793" y="0"/>
            <a:ext cx="17253856" cy="13715999"/>
          </a:xfrm>
          <a:prstGeom prst="rect">
            <a:avLst/>
          </a:prstGeom>
          <a:noFill/>
          <a:ln>
            <a:noFill/>
          </a:ln>
        </p:spPr>
      </p:pic>
      <p:sp>
        <p:nvSpPr>
          <p:cNvPr id="742" name="Google Shape;742;p102"/>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43" name="Google Shape;743;p102"/>
          <p:cNvSpPr/>
          <p:nvPr/>
        </p:nvSpPr>
        <p:spPr>
          <a:xfrm flipH="1">
            <a:off x="1676091" y="5172094"/>
            <a:ext cx="150504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44" name="Google Shape;744;p102"/>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745" name="Google Shape;745;p102"/>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1: </a:t>
            </a:r>
            <a:endParaRPr b="0" i="0" sz="1100" u="none" cap="none" strike="noStrike">
              <a:solidFill>
                <a:srgbClr val="000000"/>
              </a:solidFill>
              <a:latin typeface="Arial"/>
              <a:ea typeface="Arial"/>
              <a:cs typeface="Arial"/>
              <a:sym typeface="Arial"/>
            </a:endParaRPr>
          </a:p>
        </p:txBody>
      </p:sp>
      <p:sp>
        <p:nvSpPr>
          <p:cNvPr id="746" name="Google Shape;746;p102"/>
          <p:cNvSpPr txBox="1"/>
          <p:nvPr/>
        </p:nvSpPr>
        <p:spPr>
          <a:xfrm>
            <a:off x="2005920" y="5419554"/>
            <a:ext cx="13601699"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Write down your quarterly goals</a:t>
            </a:r>
            <a:endParaRPr b="0" i="0" sz="1400" u="none" cap="none" strike="noStrike">
              <a:solidFill>
                <a:srgbClr val="000000"/>
              </a:solidFill>
              <a:latin typeface="Arial"/>
              <a:ea typeface="Arial"/>
              <a:cs typeface="Arial"/>
              <a:sym typeface="Arial"/>
            </a:endParaRPr>
          </a:p>
        </p:txBody>
      </p:sp>
      <p:pic>
        <p:nvPicPr>
          <p:cNvPr id="747" name="Google Shape;747;p10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748" name="Google Shape;748;p10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103"/>
          <p:cNvPicPr preferRelativeResize="0"/>
          <p:nvPr/>
        </p:nvPicPr>
        <p:blipFill rotWithShape="1">
          <a:blip r:embed="rId3">
            <a:alphaModFix/>
          </a:blip>
          <a:srcRect b="80019" l="0" r="49742" t="0"/>
          <a:stretch/>
        </p:blipFill>
        <p:spPr>
          <a:xfrm>
            <a:off x="0" y="4685"/>
            <a:ext cx="24377650" cy="13711316"/>
          </a:xfrm>
          <a:prstGeom prst="rect">
            <a:avLst/>
          </a:prstGeom>
          <a:noFill/>
          <a:ln>
            <a:noFill/>
          </a:ln>
        </p:spPr>
      </p:pic>
      <p:sp>
        <p:nvSpPr>
          <p:cNvPr id="755" name="Google Shape;755;p103"/>
          <p:cNvSpPr/>
          <p:nvPr/>
        </p:nvSpPr>
        <p:spPr>
          <a:xfrm flipH="1">
            <a:off x="1676099" y="5172094"/>
            <a:ext cx="109350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56" name="Google Shape;756;p103"/>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757" name="Google Shape;757;p103"/>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2: </a:t>
            </a:r>
            <a:endParaRPr b="0" i="0" sz="1100" u="none" cap="none" strike="noStrike">
              <a:solidFill>
                <a:srgbClr val="000000"/>
              </a:solidFill>
              <a:latin typeface="Arial"/>
              <a:ea typeface="Arial"/>
              <a:cs typeface="Arial"/>
              <a:sym typeface="Arial"/>
            </a:endParaRPr>
          </a:p>
        </p:txBody>
      </p:sp>
      <p:sp>
        <p:nvSpPr>
          <p:cNvPr id="758" name="Google Shape;758;p103"/>
          <p:cNvSpPr txBox="1"/>
          <p:nvPr/>
        </p:nvSpPr>
        <p:spPr>
          <a:xfrm>
            <a:off x="2005920" y="5419554"/>
            <a:ext cx="13601699"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Clear your emails</a:t>
            </a:r>
            <a:endParaRPr b="0" i="0" sz="1400" u="none" cap="none" strike="noStrike">
              <a:solidFill>
                <a:srgbClr val="000000"/>
              </a:solidFill>
              <a:latin typeface="Arial"/>
              <a:ea typeface="Arial"/>
              <a:cs typeface="Arial"/>
              <a:sym typeface="Arial"/>
            </a:endParaRPr>
          </a:p>
        </p:txBody>
      </p:sp>
      <p:pic>
        <p:nvPicPr>
          <p:cNvPr id="759" name="Google Shape;759;p10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760" name="Google Shape;760;p10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761" name="Google Shape;761;p103"/>
          <p:cNvPicPr preferRelativeResize="0"/>
          <p:nvPr/>
        </p:nvPicPr>
        <p:blipFill rotWithShape="1">
          <a:blip r:embed="rId3">
            <a:alphaModFix/>
          </a:blip>
          <a:srcRect b="0" l="0" r="0" t="0"/>
          <a:stretch/>
        </p:blipFill>
        <p:spPr>
          <a:xfrm>
            <a:off x="14287063" y="3416604"/>
            <a:ext cx="8961694" cy="6667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id="767" name="Google Shape;767;p104"/>
          <p:cNvPicPr preferRelativeResize="0"/>
          <p:nvPr/>
        </p:nvPicPr>
        <p:blipFill rotWithShape="1">
          <a:blip r:embed="rId3">
            <a:alphaModFix/>
          </a:blip>
          <a:srcRect b="0" l="0" r="0" t="0"/>
          <a:stretch/>
        </p:blipFill>
        <p:spPr>
          <a:xfrm>
            <a:off x="15068880" y="2296306"/>
            <a:ext cx="8745450" cy="8745450"/>
          </a:xfrm>
          <a:prstGeom prst="rect">
            <a:avLst/>
          </a:prstGeom>
          <a:noFill/>
          <a:ln>
            <a:noFill/>
          </a:ln>
        </p:spPr>
      </p:pic>
      <p:grpSp>
        <p:nvGrpSpPr>
          <p:cNvPr id="768" name="Google Shape;768;p104"/>
          <p:cNvGrpSpPr/>
          <p:nvPr/>
        </p:nvGrpSpPr>
        <p:grpSpPr>
          <a:xfrm>
            <a:off x="1675920" y="2270850"/>
            <a:ext cx="13491028" cy="2661600"/>
            <a:chOff x="6092370" y="4809494"/>
            <a:chExt cx="13491028" cy="2661600"/>
          </a:xfrm>
        </p:grpSpPr>
        <p:sp>
          <p:nvSpPr>
            <p:cNvPr id="769" name="Google Shape;769;p104"/>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70" name="Google Shape;770;p104"/>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71" name="Google Shape;771;p104"/>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a.)</a:t>
              </a:r>
              <a:endParaRPr b="0" i="0" sz="1400" u="none" cap="none" strike="noStrike">
                <a:solidFill>
                  <a:srgbClr val="000000"/>
                </a:solidFill>
                <a:latin typeface="Arial"/>
                <a:ea typeface="Arial"/>
                <a:cs typeface="Arial"/>
                <a:sym typeface="Arial"/>
              </a:endParaRPr>
            </a:p>
          </p:txBody>
        </p:sp>
        <p:sp>
          <p:nvSpPr>
            <p:cNvPr id="772" name="Google Shape;772;p104"/>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Delete it</a:t>
              </a:r>
              <a:endParaRPr b="1" i="1" sz="9600" u="none" cap="none" strike="noStrike">
                <a:solidFill>
                  <a:schemeClr val="lt1"/>
                </a:solidFill>
                <a:latin typeface="Lato"/>
                <a:ea typeface="Lato"/>
                <a:cs typeface="Lato"/>
                <a:sym typeface="Lato"/>
              </a:endParaRPr>
            </a:p>
          </p:txBody>
        </p:sp>
      </p:grpSp>
      <p:pic>
        <p:nvPicPr>
          <p:cNvPr id="773" name="Google Shape;773;p10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774" name="Google Shape;774;p10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60"/>
          <p:cNvPicPr preferRelativeResize="0"/>
          <p:nvPr>
            <p:ph idx="2" type="pic"/>
          </p:nvPr>
        </p:nvPicPr>
        <p:blipFill rotWithShape="1">
          <a:blip r:embed="rId3">
            <a:alphaModFix/>
          </a:blip>
          <a:srcRect b="0" l="3700" r="3701" t="0"/>
          <a:stretch/>
        </p:blipFill>
        <p:spPr>
          <a:xfrm>
            <a:off x="-3175" y="0"/>
            <a:ext cx="24377649" cy="13716000"/>
          </a:xfrm>
          <a:prstGeom prst="rect">
            <a:avLst/>
          </a:prstGeom>
          <a:noFill/>
          <a:ln>
            <a:noFill/>
          </a:ln>
        </p:spPr>
      </p:pic>
      <p:sp>
        <p:nvSpPr>
          <p:cNvPr id="279" name="Google Shape;279;p60"/>
          <p:cNvSpPr/>
          <p:nvPr/>
        </p:nvSpPr>
        <p:spPr>
          <a:xfrm flipH="1">
            <a:off x="2540515" y="4671760"/>
            <a:ext cx="19296641" cy="30444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pic>
        <p:nvPicPr>
          <p:cNvPr id="280" name="Google Shape;280;p60"/>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81" name="Google Shape;281;p60"/>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282" name="Google Shape;282;p60"/>
          <p:cNvSpPr txBox="1"/>
          <p:nvPr/>
        </p:nvSpPr>
        <p:spPr>
          <a:xfrm>
            <a:off x="2298587" y="5209960"/>
            <a:ext cx="19780500" cy="196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1" lang="en-US" sz="8000" u="none" cap="none" strike="noStrike">
                <a:solidFill>
                  <a:schemeClr val="lt1"/>
                </a:solidFill>
                <a:latin typeface="Lato"/>
                <a:ea typeface="Lato"/>
                <a:cs typeface="Lato"/>
                <a:sym typeface="Lato"/>
              </a:rPr>
              <a:t>Being effective is very bloody difficult</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pic>
        <p:nvPicPr>
          <p:cNvPr id="780" name="Google Shape;780;p105"/>
          <p:cNvPicPr preferRelativeResize="0"/>
          <p:nvPr/>
        </p:nvPicPr>
        <p:blipFill rotWithShape="1">
          <a:blip r:embed="rId3">
            <a:alphaModFix/>
          </a:blip>
          <a:srcRect b="0" l="0" r="0" t="0"/>
          <a:stretch/>
        </p:blipFill>
        <p:spPr>
          <a:xfrm>
            <a:off x="15068880" y="2296306"/>
            <a:ext cx="8745450" cy="8745450"/>
          </a:xfrm>
          <a:prstGeom prst="rect">
            <a:avLst/>
          </a:prstGeom>
          <a:noFill/>
          <a:ln>
            <a:noFill/>
          </a:ln>
        </p:spPr>
      </p:pic>
      <p:grpSp>
        <p:nvGrpSpPr>
          <p:cNvPr id="781" name="Google Shape;781;p105"/>
          <p:cNvGrpSpPr/>
          <p:nvPr/>
        </p:nvGrpSpPr>
        <p:grpSpPr>
          <a:xfrm>
            <a:off x="1675920" y="2270850"/>
            <a:ext cx="13491028" cy="2661600"/>
            <a:chOff x="6092370" y="4809494"/>
            <a:chExt cx="13491028" cy="2661600"/>
          </a:xfrm>
        </p:grpSpPr>
        <p:sp>
          <p:nvSpPr>
            <p:cNvPr id="782" name="Google Shape;782;p105"/>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83" name="Google Shape;783;p105"/>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84" name="Google Shape;784;p105"/>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a.)</a:t>
              </a:r>
              <a:endParaRPr b="0" i="0" sz="1400" u="none" cap="none" strike="noStrike">
                <a:solidFill>
                  <a:srgbClr val="000000"/>
                </a:solidFill>
                <a:latin typeface="Arial"/>
                <a:ea typeface="Arial"/>
                <a:cs typeface="Arial"/>
                <a:sym typeface="Arial"/>
              </a:endParaRPr>
            </a:p>
          </p:txBody>
        </p:sp>
        <p:sp>
          <p:nvSpPr>
            <p:cNvPr id="785" name="Google Shape;785;p105"/>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Delete it</a:t>
              </a:r>
              <a:endParaRPr b="1" i="1" sz="9600" u="none" cap="none" strike="noStrike">
                <a:solidFill>
                  <a:schemeClr val="lt1"/>
                </a:solidFill>
                <a:latin typeface="Lato"/>
                <a:ea typeface="Lato"/>
                <a:cs typeface="Lato"/>
                <a:sym typeface="Lato"/>
              </a:endParaRPr>
            </a:p>
          </p:txBody>
        </p:sp>
      </p:grpSp>
      <p:pic>
        <p:nvPicPr>
          <p:cNvPr id="786" name="Google Shape;786;p10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787" name="Google Shape;787;p10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788" name="Google Shape;788;p105"/>
          <p:cNvGrpSpPr/>
          <p:nvPr/>
        </p:nvGrpSpPr>
        <p:grpSpPr>
          <a:xfrm>
            <a:off x="1675920" y="5204550"/>
            <a:ext cx="13491028" cy="2661600"/>
            <a:chOff x="6092370" y="4809494"/>
            <a:chExt cx="13491028" cy="2661600"/>
          </a:xfrm>
        </p:grpSpPr>
        <p:sp>
          <p:nvSpPr>
            <p:cNvPr id="789" name="Google Shape;789;p105"/>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90" name="Google Shape;790;p105"/>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791" name="Google Shape;791;p105"/>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b.)</a:t>
              </a:r>
              <a:endParaRPr b="0" i="0" sz="1400" u="none" cap="none" strike="noStrike">
                <a:solidFill>
                  <a:srgbClr val="000000"/>
                </a:solidFill>
                <a:latin typeface="Arial"/>
                <a:ea typeface="Arial"/>
                <a:cs typeface="Arial"/>
                <a:sym typeface="Arial"/>
              </a:endParaRPr>
            </a:p>
          </p:txBody>
        </p:sp>
        <p:sp>
          <p:nvSpPr>
            <p:cNvPr id="792" name="Google Shape;792;p105"/>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Deal with it</a:t>
              </a:r>
              <a:endParaRPr b="1" i="1" sz="9600" u="none" cap="none" strike="noStrike">
                <a:solidFill>
                  <a:schemeClr val="lt1"/>
                </a:solidFill>
                <a:latin typeface="Lato"/>
                <a:ea typeface="Lato"/>
                <a:cs typeface="Lato"/>
                <a:sym typeface="Lato"/>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id="798" name="Google Shape;798;p106"/>
          <p:cNvPicPr preferRelativeResize="0"/>
          <p:nvPr/>
        </p:nvPicPr>
        <p:blipFill rotWithShape="1">
          <a:blip r:embed="rId3">
            <a:alphaModFix/>
          </a:blip>
          <a:srcRect b="0" l="0" r="0" t="0"/>
          <a:stretch/>
        </p:blipFill>
        <p:spPr>
          <a:xfrm>
            <a:off x="15068880" y="2296306"/>
            <a:ext cx="8745450" cy="8745450"/>
          </a:xfrm>
          <a:prstGeom prst="rect">
            <a:avLst/>
          </a:prstGeom>
          <a:noFill/>
          <a:ln>
            <a:noFill/>
          </a:ln>
        </p:spPr>
      </p:pic>
      <p:grpSp>
        <p:nvGrpSpPr>
          <p:cNvPr id="799" name="Google Shape;799;p106"/>
          <p:cNvGrpSpPr/>
          <p:nvPr/>
        </p:nvGrpSpPr>
        <p:grpSpPr>
          <a:xfrm>
            <a:off x="1675920" y="2270850"/>
            <a:ext cx="13491028" cy="2661600"/>
            <a:chOff x="6092370" y="4809494"/>
            <a:chExt cx="13491028" cy="2661600"/>
          </a:xfrm>
        </p:grpSpPr>
        <p:sp>
          <p:nvSpPr>
            <p:cNvPr id="800" name="Google Shape;800;p106"/>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01" name="Google Shape;801;p106"/>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02" name="Google Shape;802;p106"/>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a.)</a:t>
              </a:r>
              <a:endParaRPr b="0" i="0" sz="1400" u="none" cap="none" strike="noStrike">
                <a:solidFill>
                  <a:srgbClr val="000000"/>
                </a:solidFill>
                <a:latin typeface="Arial"/>
                <a:ea typeface="Arial"/>
                <a:cs typeface="Arial"/>
                <a:sym typeface="Arial"/>
              </a:endParaRPr>
            </a:p>
          </p:txBody>
        </p:sp>
        <p:sp>
          <p:nvSpPr>
            <p:cNvPr id="803" name="Google Shape;803;p106"/>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Delete it</a:t>
              </a:r>
              <a:endParaRPr b="1" i="1" sz="9600" u="none" cap="none" strike="noStrike">
                <a:solidFill>
                  <a:schemeClr val="lt1"/>
                </a:solidFill>
                <a:latin typeface="Lato"/>
                <a:ea typeface="Lato"/>
                <a:cs typeface="Lato"/>
                <a:sym typeface="Lato"/>
              </a:endParaRPr>
            </a:p>
          </p:txBody>
        </p:sp>
      </p:grpSp>
      <p:pic>
        <p:nvPicPr>
          <p:cNvPr id="804" name="Google Shape;804;p10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805" name="Google Shape;805;p10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806" name="Google Shape;806;p106"/>
          <p:cNvGrpSpPr/>
          <p:nvPr/>
        </p:nvGrpSpPr>
        <p:grpSpPr>
          <a:xfrm>
            <a:off x="1675920" y="5204550"/>
            <a:ext cx="13491028" cy="2661600"/>
            <a:chOff x="6092370" y="4809494"/>
            <a:chExt cx="13491028" cy="2661600"/>
          </a:xfrm>
        </p:grpSpPr>
        <p:sp>
          <p:nvSpPr>
            <p:cNvPr id="807" name="Google Shape;807;p106"/>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08" name="Google Shape;808;p106"/>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09" name="Google Shape;809;p106"/>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b.)</a:t>
              </a:r>
              <a:endParaRPr b="0" i="0" sz="1400" u="none" cap="none" strike="noStrike">
                <a:solidFill>
                  <a:srgbClr val="000000"/>
                </a:solidFill>
                <a:latin typeface="Arial"/>
                <a:ea typeface="Arial"/>
                <a:cs typeface="Arial"/>
                <a:sym typeface="Arial"/>
              </a:endParaRPr>
            </a:p>
          </p:txBody>
        </p:sp>
        <p:sp>
          <p:nvSpPr>
            <p:cNvPr id="810" name="Google Shape;810;p106"/>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Deal with it</a:t>
              </a:r>
              <a:endParaRPr b="1" i="1" sz="9600" u="none" cap="none" strike="noStrike">
                <a:solidFill>
                  <a:schemeClr val="lt1"/>
                </a:solidFill>
                <a:latin typeface="Lato"/>
                <a:ea typeface="Lato"/>
                <a:cs typeface="Lato"/>
                <a:sym typeface="Lato"/>
              </a:endParaRPr>
            </a:p>
          </p:txBody>
        </p:sp>
      </p:grpSp>
      <p:grpSp>
        <p:nvGrpSpPr>
          <p:cNvPr id="811" name="Google Shape;811;p106"/>
          <p:cNvGrpSpPr/>
          <p:nvPr/>
        </p:nvGrpSpPr>
        <p:grpSpPr>
          <a:xfrm>
            <a:off x="1675920" y="8164875"/>
            <a:ext cx="13491028" cy="2661600"/>
            <a:chOff x="6092370" y="4809494"/>
            <a:chExt cx="13491028" cy="2661600"/>
          </a:xfrm>
        </p:grpSpPr>
        <p:sp>
          <p:nvSpPr>
            <p:cNvPr id="812" name="Google Shape;812;p106"/>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13" name="Google Shape;813;p106"/>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14" name="Google Shape;814;p106"/>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c.)</a:t>
              </a:r>
              <a:endParaRPr b="0" i="0" sz="1400" u="none" cap="none" strike="noStrike">
                <a:solidFill>
                  <a:srgbClr val="000000"/>
                </a:solidFill>
                <a:latin typeface="Arial"/>
                <a:ea typeface="Arial"/>
                <a:cs typeface="Arial"/>
                <a:sym typeface="Arial"/>
              </a:endParaRPr>
            </a:p>
          </p:txBody>
        </p:sp>
        <p:sp>
          <p:nvSpPr>
            <p:cNvPr id="815" name="Google Shape;815;p106"/>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800"/>
                <a:buFont typeface="Arial"/>
                <a:buNone/>
              </a:pPr>
              <a:r>
                <a:rPr b="1" i="1" lang="en-US" sz="8800" u="none" cap="none" strike="noStrike">
                  <a:solidFill>
                    <a:schemeClr val="lt1"/>
                  </a:solidFill>
                  <a:latin typeface="Lato"/>
                  <a:ea typeface="Lato"/>
                  <a:cs typeface="Lato"/>
                  <a:sym typeface="Lato"/>
                </a:rPr>
                <a:t>Turn it into a to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lt1"/>
                  </a:solidFill>
                  <a:latin typeface="Lato"/>
                  <a:ea typeface="Lato"/>
                  <a:cs typeface="Lato"/>
                  <a:sym typeface="Lato"/>
                </a:rPr>
                <a:t>(add it to your master to do list)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grpSp>
        <p:nvGrpSpPr>
          <p:cNvPr id="821" name="Google Shape;821;p107"/>
          <p:cNvGrpSpPr/>
          <p:nvPr/>
        </p:nvGrpSpPr>
        <p:grpSpPr>
          <a:xfrm>
            <a:off x="1675920" y="2270850"/>
            <a:ext cx="13491028" cy="2661600"/>
            <a:chOff x="6092370" y="4809494"/>
            <a:chExt cx="13491028" cy="2661600"/>
          </a:xfrm>
        </p:grpSpPr>
        <p:sp>
          <p:nvSpPr>
            <p:cNvPr id="822" name="Google Shape;822;p107"/>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23" name="Google Shape;823;p107"/>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24" name="Google Shape;824;p107"/>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a.)</a:t>
              </a:r>
              <a:endParaRPr b="0" i="0" sz="1400" u="none" cap="none" strike="noStrike">
                <a:solidFill>
                  <a:srgbClr val="000000"/>
                </a:solidFill>
                <a:latin typeface="Arial"/>
                <a:ea typeface="Arial"/>
                <a:cs typeface="Arial"/>
                <a:sym typeface="Arial"/>
              </a:endParaRPr>
            </a:p>
          </p:txBody>
        </p:sp>
        <p:sp>
          <p:nvSpPr>
            <p:cNvPr id="825" name="Google Shape;825;p107"/>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Delete it</a:t>
              </a:r>
              <a:endParaRPr b="1" i="1" sz="9600" u="none" cap="none" strike="noStrike">
                <a:solidFill>
                  <a:schemeClr val="lt1"/>
                </a:solidFill>
                <a:latin typeface="Lato"/>
                <a:ea typeface="Lato"/>
                <a:cs typeface="Lato"/>
                <a:sym typeface="Lato"/>
              </a:endParaRPr>
            </a:p>
          </p:txBody>
        </p:sp>
      </p:grpSp>
      <p:grpSp>
        <p:nvGrpSpPr>
          <p:cNvPr id="826" name="Google Shape;826;p107"/>
          <p:cNvGrpSpPr/>
          <p:nvPr/>
        </p:nvGrpSpPr>
        <p:grpSpPr>
          <a:xfrm>
            <a:off x="1675920" y="5204550"/>
            <a:ext cx="13491028" cy="2661600"/>
            <a:chOff x="6092370" y="4809494"/>
            <a:chExt cx="13491028" cy="2661600"/>
          </a:xfrm>
        </p:grpSpPr>
        <p:sp>
          <p:nvSpPr>
            <p:cNvPr id="827" name="Google Shape;827;p107"/>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28" name="Google Shape;828;p107"/>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29" name="Google Shape;829;p107"/>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b.)</a:t>
              </a:r>
              <a:endParaRPr b="0" i="0" sz="1400" u="none" cap="none" strike="noStrike">
                <a:solidFill>
                  <a:srgbClr val="000000"/>
                </a:solidFill>
                <a:latin typeface="Arial"/>
                <a:ea typeface="Arial"/>
                <a:cs typeface="Arial"/>
                <a:sym typeface="Arial"/>
              </a:endParaRPr>
            </a:p>
          </p:txBody>
        </p:sp>
        <p:sp>
          <p:nvSpPr>
            <p:cNvPr id="830" name="Google Shape;830;p107"/>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Deal with it</a:t>
              </a:r>
              <a:endParaRPr b="1" i="1" sz="9600" u="none" cap="none" strike="noStrike">
                <a:solidFill>
                  <a:schemeClr val="lt1"/>
                </a:solidFill>
                <a:latin typeface="Lato"/>
                <a:ea typeface="Lato"/>
                <a:cs typeface="Lato"/>
                <a:sym typeface="Lato"/>
              </a:endParaRPr>
            </a:p>
          </p:txBody>
        </p:sp>
      </p:grpSp>
      <p:grpSp>
        <p:nvGrpSpPr>
          <p:cNvPr id="831" name="Google Shape;831;p107"/>
          <p:cNvGrpSpPr/>
          <p:nvPr/>
        </p:nvGrpSpPr>
        <p:grpSpPr>
          <a:xfrm>
            <a:off x="1675920" y="8164875"/>
            <a:ext cx="13491028" cy="2661600"/>
            <a:chOff x="6092370" y="4809494"/>
            <a:chExt cx="13491028" cy="2661600"/>
          </a:xfrm>
        </p:grpSpPr>
        <p:sp>
          <p:nvSpPr>
            <p:cNvPr id="832" name="Google Shape;832;p107"/>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33" name="Google Shape;833;p107"/>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34" name="Google Shape;834;p107"/>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c.)</a:t>
              </a:r>
              <a:endParaRPr b="0" i="0" sz="1400" u="none" cap="none" strike="noStrike">
                <a:solidFill>
                  <a:srgbClr val="000000"/>
                </a:solidFill>
                <a:latin typeface="Arial"/>
                <a:ea typeface="Arial"/>
                <a:cs typeface="Arial"/>
                <a:sym typeface="Arial"/>
              </a:endParaRPr>
            </a:p>
          </p:txBody>
        </p:sp>
        <p:sp>
          <p:nvSpPr>
            <p:cNvPr id="835" name="Google Shape;835;p107"/>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800"/>
                <a:buFont typeface="Arial"/>
                <a:buNone/>
              </a:pPr>
              <a:r>
                <a:rPr b="1" i="1" lang="en-US" sz="8800" u="none" cap="none" strike="noStrike">
                  <a:solidFill>
                    <a:schemeClr val="lt1"/>
                  </a:solidFill>
                  <a:latin typeface="Lato"/>
                  <a:ea typeface="Lato"/>
                  <a:cs typeface="Lato"/>
                  <a:sym typeface="Lato"/>
                </a:rPr>
                <a:t>Turn it into a to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lt1"/>
                  </a:solidFill>
                  <a:latin typeface="Lato"/>
                  <a:ea typeface="Lato"/>
                  <a:cs typeface="Lato"/>
                  <a:sym typeface="Lato"/>
                </a:rPr>
                <a:t>(add it to your master to do list)</a:t>
              </a:r>
              <a:endParaRPr b="0" i="0" sz="1400" u="none" cap="none" strike="noStrike">
                <a:solidFill>
                  <a:srgbClr val="000000"/>
                </a:solidFill>
                <a:latin typeface="Arial"/>
                <a:ea typeface="Arial"/>
                <a:cs typeface="Arial"/>
                <a:sym typeface="Arial"/>
              </a:endParaRPr>
            </a:p>
          </p:txBody>
        </p:sp>
      </p:grpSp>
      <p:sp>
        <p:nvSpPr>
          <p:cNvPr id="836" name="Google Shape;836;p107"/>
          <p:cNvSpPr/>
          <p:nvPr/>
        </p:nvSpPr>
        <p:spPr>
          <a:xfrm>
            <a:off x="457200" y="2032502"/>
            <a:ext cx="16040101" cy="3009900"/>
          </a:xfrm>
          <a:prstGeom prst="roundRect">
            <a:avLst>
              <a:gd fmla="val 50000" name="adj"/>
            </a:avLst>
          </a:prstGeom>
          <a:noFill/>
          <a:ln cap="flat" cmpd="sng" w="1047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grpSp>
        <p:nvGrpSpPr>
          <p:cNvPr id="842" name="Google Shape;842;p108"/>
          <p:cNvGrpSpPr/>
          <p:nvPr/>
        </p:nvGrpSpPr>
        <p:grpSpPr>
          <a:xfrm>
            <a:off x="1675920" y="2270850"/>
            <a:ext cx="13491028" cy="2661600"/>
            <a:chOff x="6092370" y="4809494"/>
            <a:chExt cx="13491028" cy="2661600"/>
          </a:xfrm>
        </p:grpSpPr>
        <p:sp>
          <p:nvSpPr>
            <p:cNvPr id="843" name="Google Shape;843;p108"/>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44" name="Google Shape;844;p108"/>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45" name="Google Shape;845;p108"/>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a.)</a:t>
              </a:r>
              <a:endParaRPr b="0" i="0" sz="1400" u="none" cap="none" strike="noStrike">
                <a:solidFill>
                  <a:srgbClr val="000000"/>
                </a:solidFill>
                <a:latin typeface="Arial"/>
                <a:ea typeface="Arial"/>
                <a:cs typeface="Arial"/>
                <a:sym typeface="Arial"/>
              </a:endParaRPr>
            </a:p>
          </p:txBody>
        </p:sp>
        <p:sp>
          <p:nvSpPr>
            <p:cNvPr id="846" name="Google Shape;846;p108"/>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Delete it</a:t>
              </a:r>
              <a:endParaRPr b="1" i="1" sz="9600" u="none" cap="none" strike="noStrike">
                <a:solidFill>
                  <a:schemeClr val="lt1"/>
                </a:solidFill>
                <a:latin typeface="Lato"/>
                <a:ea typeface="Lato"/>
                <a:cs typeface="Lato"/>
                <a:sym typeface="Lato"/>
              </a:endParaRPr>
            </a:p>
          </p:txBody>
        </p:sp>
      </p:grpSp>
      <p:grpSp>
        <p:nvGrpSpPr>
          <p:cNvPr id="847" name="Google Shape;847;p108"/>
          <p:cNvGrpSpPr/>
          <p:nvPr/>
        </p:nvGrpSpPr>
        <p:grpSpPr>
          <a:xfrm>
            <a:off x="1675920" y="5204550"/>
            <a:ext cx="13491028" cy="2661600"/>
            <a:chOff x="6092370" y="4809494"/>
            <a:chExt cx="13491028" cy="2661600"/>
          </a:xfrm>
        </p:grpSpPr>
        <p:sp>
          <p:nvSpPr>
            <p:cNvPr id="848" name="Google Shape;848;p108"/>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49" name="Google Shape;849;p108"/>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50" name="Google Shape;850;p108"/>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b.)</a:t>
              </a:r>
              <a:endParaRPr b="0" i="0" sz="1400" u="none" cap="none" strike="noStrike">
                <a:solidFill>
                  <a:srgbClr val="000000"/>
                </a:solidFill>
                <a:latin typeface="Arial"/>
                <a:ea typeface="Arial"/>
                <a:cs typeface="Arial"/>
                <a:sym typeface="Arial"/>
              </a:endParaRPr>
            </a:p>
          </p:txBody>
        </p:sp>
        <p:sp>
          <p:nvSpPr>
            <p:cNvPr id="851" name="Google Shape;851;p108"/>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Deal with it</a:t>
              </a:r>
              <a:endParaRPr b="1" i="1" sz="9600" u="none" cap="none" strike="noStrike">
                <a:solidFill>
                  <a:schemeClr val="lt1"/>
                </a:solidFill>
                <a:latin typeface="Lato"/>
                <a:ea typeface="Lato"/>
                <a:cs typeface="Lato"/>
                <a:sym typeface="Lato"/>
              </a:endParaRPr>
            </a:p>
          </p:txBody>
        </p:sp>
      </p:grpSp>
      <p:grpSp>
        <p:nvGrpSpPr>
          <p:cNvPr id="852" name="Google Shape;852;p108"/>
          <p:cNvGrpSpPr/>
          <p:nvPr/>
        </p:nvGrpSpPr>
        <p:grpSpPr>
          <a:xfrm>
            <a:off x="1675920" y="8164875"/>
            <a:ext cx="13491028" cy="2661600"/>
            <a:chOff x="6092370" y="4809494"/>
            <a:chExt cx="13491028" cy="2661600"/>
          </a:xfrm>
        </p:grpSpPr>
        <p:sp>
          <p:nvSpPr>
            <p:cNvPr id="853" name="Google Shape;853;p108"/>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54" name="Google Shape;854;p108"/>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55" name="Google Shape;855;p108"/>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c.)</a:t>
              </a:r>
              <a:endParaRPr b="0" i="0" sz="1400" u="none" cap="none" strike="noStrike">
                <a:solidFill>
                  <a:srgbClr val="000000"/>
                </a:solidFill>
                <a:latin typeface="Arial"/>
                <a:ea typeface="Arial"/>
                <a:cs typeface="Arial"/>
                <a:sym typeface="Arial"/>
              </a:endParaRPr>
            </a:p>
          </p:txBody>
        </p:sp>
        <p:sp>
          <p:nvSpPr>
            <p:cNvPr id="856" name="Google Shape;856;p108"/>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800"/>
                <a:buFont typeface="Arial"/>
                <a:buNone/>
              </a:pPr>
              <a:r>
                <a:rPr b="1" i="1" lang="en-US" sz="8800" u="none" cap="none" strike="noStrike">
                  <a:solidFill>
                    <a:schemeClr val="lt1"/>
                  </a:solidFill>
                  <a:latin typeface="Lato"/>
                  <a:ea typeface="Lato"/>
                  <a:cs typeface="Lato"/>
                  <a:sym typeface="Lato"/>
                </a:rPr>
                <a:t>Turn it into a to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lt1"/>
                  </a:solidFill>
                  <a:latin typeface="Lato"/>
                  <a:ea typeface="Lato"/>
                  <a:cs typeface="Lato"/>
                  <a:sym typeface="Lato"/>
                </a:rPr>
                <a:t>(add it to your master to do list)</a:t>
              </a:r>
              <a:endParaRPr b="0" i="0" sz="1400" u="none" cap="none" strike="noStrike">
                <a:solidFill>
                  <a:srgbClr val="000000"/>
                </a:solidFill>
                <a:latin typeface="Arial"/>
                <a:ea typeface="Arial"/>
                <a:cs typeface="Arial"/>
                <a:sym typeface="Arial"/>
              </a:endParaRPr>
            </a:p>
          </p:txBody>
        </p:sp>
      </p:grpSp>
      <p:sp>
        <p:nvSpPr>
          <p:cNvPr id="857" name="Google Shape;857;p108"/>
          <p:cNvSpPr/>
          <p:nvPr/>
        </p:nvSpPr>
        <p:spPr>
          <a:xfrm>
            <a:off x="457200" y="2032502"/>
            <a:ext cx="16040101" cy="3009900"/>
          </a:xfrm>
          <a:prstGeom prst="roundRect">
            <a:avLst>
              <a:gd fmla="val 50000" name="adj"/>
            </a:avLst>
          </a:prstGeom>
          <a:noFill/>
          <a:ln cap="flat" cmpd="sng" w="1047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58" name="Google Shape;858;p108"/>
          <p:cNvSpPr/>
          <p:nvPr/>
        </p:nvSpPr>
        <p:spPr>
          <a:xfrm>
            <a:off x="532965" y="8003424"/>
            <a:ext cx="16040101" cy="3009900"/>
          </a:xfrm>
          <a:prstGeom prst="roundRect">
            <a:avLst>
              <a:gd fmla="val 50000" name="adj"/>
            </a:avLst>
          </a:prstGeom>
          <a:noFill/>
          <a:ln cap="flat" cmpd="sng" w="1047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id="864" name="Google Shape;864;p109"/>
          <p:cNvPicPr preferRelativeResize="0"/>
          <p:nvPr/>
        </p:nvPicPr>
        <p:blipFill rotWithShape="1">
          <a:blip r:embed="rId3">
            <a:alphaModFix/>
          </a:blip>
          <a:srcRect b="0" l="0" r="21959" t="0"/>
          <a:stretch/>
        </p:blipFill>
        <p:spPr>
          <a:xfrm>
            <a:off x="6338661" y="-25138"/>
            <a:ext cx="18038988" cy="13741137"/>
          </a:xfrm>
          <a:prstGeom prst="rect">
            <a:avLst/>
          </a:prstGeom>
          <a:noFill/>
          <a:ln>
            <a:noFill/>
          </a:ln>
        </p:spPr>
      </p:pic>
      <p:sp>
        <p:nvSpPr>
          <p:cNvPr id="865" name="Google Shape;865;p109"/>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866" name="Google Shape;866;p109"/>
          <p:cNvSpPr/>
          <p:nvPr/>
        </p:nvSpPr>
        <p:spPr>
          <a:xfrm flipH="1">
            <a:off x="1676100" y="5172094"/>
            <a:ext cx="17678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67" name="Google Shape;867;p109"/>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868" name="Google Shape;868;p109"/>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3: </a:t>
            </a:r>
            <a:endParaRPr b="0" i="0" sz="1100" u="none" cap="none" strike="noStrike">
              <a:solidFill>
                <a:srgbClr val="000000"/>
              </a:solidFill>
              <a:latin typeface="Arial"/>
              <a:ea typeface="Arial"/>
              <a:cs typeface="Arial"/>
              <a:sym typeface="Arial"/>
            </a:endParaRPr>
          </a:p>
        </p:txBody>
      </p:sp>
      <p:sp>
        <p:nvSpPr>
          <p:cNvPr id="869" name="Google Shape;869;p109"/>
          <p:cNvSpPr txBox="1"/>
          <p:nvPr/>
        </p:nvSpPr>
        <p:spPr>
          <a:xfrm>
            <a:off x="2005920" y="5419554"/>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Check for any to dos from your weekly leadership meeting</a:t>
            </a:r>
            <a:endParaRPr b="0" i="0" sz="1400" u="none" cap="none" strike="noStrike">
              <a:solidFill>
                <a:srgbClr val="000000"/>
              </a:solidFill>
              <a:latin typeface="Arial"/>
              <a:ea typeface="Arial"/>
              <a:cs typeface="Arial"/>
              <a:sym typeface="Arial"/>
            </a:endParaRPr>
          </a:p>
        </p:txBody>
      </p:sp>
      <p:pic>
        <p:nvPicPr>
          <p:cNvPr id="870" name="Google Shape;870;p109"/>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871" name="Google Shape;871;p10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10"/>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878" name="Google Shape;878;p110"/>
          <p:cNvSpPr/>
          <p:nvPr/>
        </p:nvSpPr>
        <p:spPr>
          <a:xfrm flipH="1">
            <a:off x="1676100" y="4295794"/>
            <a:ext cx="17678700" cy="5153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79" name="Google Shape;879;p110"/>
          <p:cNvSpPr/>
          <p:nvPr/>
        </p:nvSpPr>
        <p:spPr>
          <a:xfrm flipH="1">
            <a:off x="1675912" y="26922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880" name="Google Shape;880;p110"/>
          <p:cNvSpPr txBox="1"/>
          <p:nvPr/>
        </p:nvSpPr>
        <p:spPr>
          <a:xfrm>
            <a:off x="2005920" y="27195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4: </a:t>
            </a:r>
            <a:endParaRPr b="0" i="0" sz="1100" u="none" cap="none" strike="noStrike">
              <a:solidFill>
                <a:srgbClr val="000000"/>
              </a:solidFill>
              <a:latin typeface="Arial"/>
              <a:ea typeface="Arial"/>
              <a:cs typeface="Arial"/>
              <a:sym typeface="Arial"/>
            </a:endParaRPr>
          </a:p>
        </p:txBody>
      </p:sp>
      <p:sp>
        <p:nvSpPr>
          <p:cNvPr id="881" name="Google Shape;881;p110"/>
          <p:cNvSpPr txBox="1"/>
          <p:nvPr/>
        </p:nvSpPr>
        <p:spPr>
          <a:xfrm>
            <a:off x="2005920" y="4869126"/>
            <a:ext cx="14453400" cy="266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800"/>
              <a:buFont typeface="Arial"/>
              <a:buNone/>
            </a:pPr>
            <a:r>
              <a:rPr b="1" i="1" lang="en-US" sz="8800" u="none" cap="none" strike="noStrike">
                <a:solidFill>
                  <a:schemeClr val="lt1"/>
                </a:solidFill>
                <a:latin typeface="Lato"/>
                <a:ea typeface="Lato"/>
                <a:cs typeface="Lato"/>
                <a:sym typeface="Lato"/>
              </a:rPr>
              <a:t>Open your calendar or diary and ascertain time you have available for to dos this week</a:t>
            </a:r>
            <a:endParaRPr b="0" i="0" sz="1400" u="none" cap="none" strike="noStrike">
              <a:solidFill>
                <a:srgbClr val="000000"/>
              </a:solidFill>
              <a:latin typeface="Arial"/>
              <a:ea typeface="Arial"/>
              <a:cs typeface="Arial"/>
              <a:sym typeface="Arial"/>
            </a:endParaRPr>
          </a:p>
        </p:txBody>
      </p:sp>
      <p:pic>
        <p:nvPicPr>
          <p:cNvPr id="882" name="Google Shape;882;p110"/>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883" name="Google Shape;883;p11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884" name="Google Shape;884;p110"/>
          <p:cNvPicPr preferRelativeResize="0"/>
          <p:nvPr/>
        </p:nvPicPr>
        <p:blipFill rotWithShape="1">
          <a:blip r:embed="rId4">
            <a:alphaModFix/>
          </a:blip>
          <a:srcRect b="0" l="0" r="0" t="0"/>
          <a:stretch/>
        </p:blipFill>
        <p:spPr>
          <a:xfrm>
            <a:off x="17028506" y="3359454"/>
            <a:ext cx="7079946" cy="707994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111"/>
          <p:cNvSpPr/>
          <p:nvPr/>
        </p:nvSpPr>
        <p:spPr>
          <a:xfrm flipH="1">
            <a:off x="3927332" y="4621896"/>
            <a:ext cx="16522799"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91" name="Google Shape;891;p111"/>
          <p:cNvSpPr txBox="1"/>
          <p:nvPr/>
        </p:nvSpPr>
        <p:spPr>
          <a:xfrm>
            <a:off x="4769205" y="49113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My calendar is already pretty full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112"/>
          <p:cNvPicPr preferRelativeResize="0"/>
          <p:nvPr/>
        </p:nvPicPr>
        <p:blipFill rotWithShape="1">
          <a:blip r:embed="rId3">
            <a:alphaModFix/>
          </a:blip>
          <a:srcRect b="0" l="0" r="0" t="0"/>
          <a:stretch/>
        </p:blipFill>
        <p:spPr>
          <a:xfrm>
            <a:off x="6487215" y="0"/>
            <a:ext cx="17890435" cy="13716000"/>
          </a:xfrm>
          <a:prstGeom prst="rect">
            <a:avLst/>
          </a:prstGeom>
          <a:noFill/>
          <a:ln>
            <a:noFill/>
          </a:ln>
        </p:spPr>
      </p:pic>
      <p:sp>
        <p:nvSpPr>
          <p:cNvPr id="898" name="Google Shape;898;p112"/>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899" name="Google Shape;899;p11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00" name="Google Shape;900;p11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901" name="Google Shape;901;p112"/>
          <p:cNvSpPr txBox="1"/>
          <p:nvPr/>
        </p:nvSpPr>
        <p:spPr>
          <a:xfrm>
            <a:off x="1675965" y="4141350"/>
            <a:ext cx="12459000" cy="543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Make sure everything is in your  calendar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2"/>
                </a:solidFill>
                <a:latin typeface="Lato"/>
                <a:ea typeface="Lato"/>
                <a:cs typeface="Lato"/>
                <a:sym typeface="Lato"/>
              </a:rPr>
              <a:t>(including travel time etc)</a:t>
            </a:r>
            <a:endParaRPr b="0" i="0" sz="6600" u="none" cap="none" strike="noStrike">
              <a:solidFill>
                <a:schemeClr val="dk2"/>
              </a:solidFill>
              <a:latin typeface="Lato"/>
              <a:ea typeface="Lato"/>
              <a:cs typeface="Lato"/>
              <a:sym typeface="Lato"/>
            </a:endParaRPr>
          </a:p>
        </p:txBody>
      </p:sp>
      <p:pic>
        <p:nvPicPr>
          <p:cNvPr id="902" name="Google Shape;902;p11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03" name="Google Shape;903;p11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id="909" name="Google Shape;909;p113"/>
          <p:cNvPicPr preferRelativeResize="0"/>
          <p:nvPr/>
        </p:nvPicPr>
        <p:blipFill rotWithShape="1">
          <a:blip r:embed="rId3">
            <a:alphaModFix/>
          </a:blip>
          <a:srcRect b="0" l="0" r="27277" t="0"/>
          <a:stretch/>
        </p:blipFill>
        <p:spPr>
          <a:xfrm>
            <a:off x="7981081" y="0"/>
            <a:ext cx="16396569" cy="13716000"/>
          </a:xfrm>
          <a:prstGeom prst="rect">
            <a:avLst/>
          </a:prstGeom>
          <a:noFill/>
          <a:ln>
            <a:noFill/>
          </a:ln>
        </p:spPr>
      </p:pic>
      <p:sp>
        <p:nvSpPr>
          <p:cNvPr id="910" name="Google Shape;910;p113"/>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911" name="Google Shape;911;p11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12" name="Google Shape;912;p11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913" name="Google Shape;913;p113"/>
          <p:cNvSpPr txBox="1"/>
          <p:nvPr/>
        </p:nvSpPr>
        <p:spPr>
          <a:xfrm>
            <a:off x="1675965" y="4141350"/>
            <a:ext cx="12459000" cy="543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How many free hours </a:t>
            </a:r>
            <a:r>
              <a:rPr b="1" i="0" lang="en-US" sz="9600" u="none" cap="none" strike="noStrike">
                <a:solidFill>
                  <a:schemeClr val="dk2"/>
                </a:solidFill>
                <a:latin typeface="Lato"/>
                <a:ea typeface="Lato"/>
                <a:cs typeface="Lato"/>
                <a:sym typeface="Lato"/>
              </a:rPr>
              <a:t>do you truly have available?</a:t>
            </a:r>
            <a:endParaRPr b="0" i="0" sz="1400" u="none" cap="none" strike="noStrike">
              <a:solidFill>
                <a:srgbClr val="000000"/>
              </a:solidFill>
              <a:latin typeface="Arial"/>
              <a:ea typeface="Arial"/>
              <a:cs typeface="Arial"/>
              <a:sym typeface="Arial"/>
            </a:endParaRPr>
          </a:p>
        </p:txBody>
      </p:sp>
      <p:pic>
        <p:nvPicPr>
          <p:cNvPr id="914" name="Google Shape;914;p11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15" name="Google Shape;915;p11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id="921" name="Google Shape;921;p114"/>
          <p:cNvPicPr preferRelativeResize="0"/>
          <p:nvPr/>
        </p:nvPicPr>
        <p:blipFill rotWithShape="1">
          <a:blip r:embed="rId3">
            <a:alphaModFix/>
          </a:blip>
          <a:srcRect b="0" l="0" r="28222" t="0"/>
          <a:stretch/>
        </p:blipFill>
        <p:spPr>
          <a:xfrm>
            <a:off x="9598139" y="0"/>
            <a:ext cx="14779511" cy="13716000"/>
          </a:xfrm>
          <a:prstGeom prst="rect">
            <a:avLst/>
          </a:prstGeom>
          <a:noFill/>
          <a:ln>
            <a:noFill/>
          </a:ln>
        </p:spPr>
      </p:pic>
      <p:sp>
        <p:nvSpPr>
          <p:cNvPr id="922" name="Google Shape;922;p114"/>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923" name="Google Shape;923;p114"/>
          <p:cNvSpPr/>
          <p:nvPr/>
        </p:nvSpPr>
        <p:spPr>
          <a:xfrm flipH="1">
            <a:off x="1676024" y="5172100"/>
            <a:ext cx="164028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924" name="Google Shape;924;p114"/>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925" name="Google Shape;925;p114"/>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5: </a:t>
            </a:r>
            <a:endParaRPr b="0" i="0" sz="1100" u="none" cap="none" strike="noStrike">
              <a:solidFill>
                <a:srgbClr val="000000"/>
              </a:solidFill>
              <a:latin typeface="Arial"/>
              <a:ea typeface="Arial"/>
              <a:cs typeface="Arial"/>
              <a:sym typeface="Arial"/>
            </a:endParaRPr>
          </a:p>
        </p:txBody>
      </p:sp>
      <p:sp>
        <p:nvSpPr>
          <p:cNvPr id="926" name="Google Shape;926;p114"/>
          <p:cNvSpPr txBox="1"/>
          <p:nvPr/>
        </p:nvSpPr>
        <p:spPr>
          <a:xfrm>
            <a:off x="2005920" y="5419554"/>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Pick the </a:t>
            </a:r>
            <a:r>
              <a:rPr b="1" i="1" lang="en-US" sz="9600" u="sng" cap="none" strike="noStrike">
                <a:solidFill>
                  <a:schemeClr val="lt1"/>
                </a:solidFill>
                <a:latin typeface="Lato"/>
                <a:ea typeface="Lato"/>
                <a:cs typeface="Lato"/>
                <a:sym typeface="Lato"/>
              </a:rPr>
              <a:t>important tasks </a:t>
            </a:r>
            <a:r>
              <a:rPr b="1" i="1" lang="en-US" sz="9600" u="none" cap="none" strike="noStrike">
                <a:solidFill>
                  <a:schemeClr val="lt1"/>
                </a:solidFill>
                <a:latin typeface="Lato"/>
                <a:ea typeface="Lato"/>
                <a:cs typeface="Lato"/>
                <a:sym typeface="Lato"/>
              </a:rPr>
              <a:t>that have to be done this week</a:t>
            </a:r>
            <a:endParaRPr b="0" i="0" sz="1400" u="none" cap="none" strike="noStrike">
              <a:solidFill>
                <a:srgbClr val="000000"/>
              </a:solidFill>
              <a:latin typeface="Arial"/>
              <a:ea typeface="Arial"/>
              <a:cs typeface="Arial"/>
              <a:sym typeface="Arial"/>
            </a:endParaRPr>
          </a:p>
        </p:txBody>
      </p:sp>
      <p:pic>
        <p:nvPicPr>
          <p:cNvPr id="927" name="Google Shape;927;p11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28" name="Google Shape;928;p11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61"/>
          <p:cNvPicPr preferRelativeResize="0"/>
          <p:nvPr/>
        </p:nvPicPr>
        <p:blipFill rotWithShape="1">
          <a:blip r:embed="rId3">
            <a:alphaModFix/>
          </a:blip>
          <a:srcRect b="0" l="0" r="8459" t="0"/>
          <a:stretch/>
        </p:blipFill>
        <p:spPr>
          <a:xfrm>
            <a:off x="5514561" y="-10480"/>
            <a:ext cx="18863089" cy="13726480"/>
          </a:xfrm>
          <a:prstGeom prst="rect">
            <a:avLst/>
          </a:prstGeom>
          <a:noFill/>
          <a:ln>
            <a:noFill/>
          </a:ln>
        </p:spPr>
      </p:pic>
      <p:sp>
        <p:nvSpPr>
          <p:cNvPr id="289" name="Google Shape;289;p61"/>
          <p:cNvSpPr/>
          <p:nvPr/>
        </p:nvSpPr>
        <p:spPr>
          <a:xfrm>
            <a:off x="1979701" y="10482"/>
            <a:ext cx="20089542" cy="13716000"/>
          </a:xfrm>
          <a:prstGeom prst="rect">
            <a:avLst/>
          </a:prstGeom>
          <a:gradFill>
            <a:gsLst>
              <a:gs pos="0">
                <a:srgbClr val="FFFFFF">
                  <a:alpha val="0"/>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290" name="Google Shape;290;p61"/>
          <p:cNvSpPr/>
          <p:nvPr/>
        </p:nvSpPr>
        <p:spPr>
          <a:xfrm>
            <a:off x="7315200" y="1"/>
            <a:ext cx="12611100"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291" name="Google Shape;291;p61"/>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292" name="Google Shape;292;p61"/>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293" name="Google Shape;293;p61"/>
          <p:cNvSpPr txBox="1"/>
          <p:nvPr/>
        </p:nvSpPr>
        <p:spPr>
          <a:xfrm>
            <a:off x="3123983" y="5508131"/>
            <a:ext cx="9487117" cy="1274195"/>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None/>
            </a:pPr>
            <a:r>
              <a:rPr b="1" i="1" lang="en-US" sz="9600" u="none" cap="none" strike="noStrike">
                <a:solidFill>
                  <a:srgbClr val="C00000"/>
                </a:solidFill>
                <a:latin typeface="Lato"/>
                <a:ea typeface="Lato"/>
                <a:cs typeface="Lato"/>
                <a:sym typeface="Lato"/>
              </a:rPr>
              <a:t>What’s your natural style?</a:t>
            </a:r>
            <a:endParaRPr/>
          </a:p>
        </p:txBody>
      </p:sp>
      <p:sp>
        <p:nvSpPr>
          <p:cNvPr id="294" name="Google Shape;294;p61"/>
          <p:cNvSpPr txBox="1"/>
          <p:nvPr/>
        </p:nvSpPr>
        <p:spPr>
          <a:xfrm>
            <a:off x="3123983" y="6855707"/>
            <a:ext cx="12268417"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7200" u="none" cap="none" strike="noStrike">
                <a:solidFill>
                  <a:srgbClr val="282927"/>
                </a:solidFill>
                <a:latin typeface="Lato"/>
                <a:ea typeface="Lato"/>
                <a:cs typeface="Lato"/>
                <a:sym typeface="Lato"/>
              </a:rPr>
              <a:t>(Do’er or procrastinator)</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id="934" name="Google Shape;934;p115"/>
          <p:cNvPicPr preferRelativeResize="0"/>
          <p:nvPr>
            <p:ph idx="2" type="pic"/>
          </p:nvPr>
        </p:nvPicPr>
        <p:blipFill rotWithShape="1">
          <a:blip r:embed="rId3">
            <a:alphaModFix/>
          </a:blip>
          <a:srcRect b="7727" l="0" r="0" t="7727"/>
          <a:stretch/>
        </p:blipFill>
        <p:spPr>
          <a:xfrm>
            <a:off x="-3176" y="0"/>
            <a:ext cx="24377701" cy="13716000"/>
          </a:xfrm>
          <a:prstGeom prst="rect">
            <a:avLst/>
          </a:prstGeom>
          <a:noFill/>
          <a:ln>
            <a:noFill/>
          </a:ln>
        </p:spPr>
      </p:pic>
      <p:sp>
        <p:nvSpPr>
          <p:cNvPr id="935" name="Google Shape;935;p115"/>
          <p:cNvSpPr txBox="1"/>
          <p:nvPr/>
        </p:nvSpPr>
        <p:spPr>
          <a:xfrm>
            <a:off x="3348700" y="4589550"/>
            <a:ext cx="17673901"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Team GB Rowing: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“Will it make the boat go faster?”</a:t>
            </a:r>
            <a:endParaRPr b="0" i="0" sz="9600" u="none" cap="none" strike="noStrike">
              <a:solidFill>
                <a:schemeClr val="lt1"/>
              </a:solidFill>
              <a:latin typeface="Lato"/>
              <a:ea typeface="Lato"/>
              <a:cs typeface="Lato"/>
              <a:sym typeface="Lato"/>
            </a:endParaRPr>
          </a:p>
        </p:txBody>
      </p:sp>
      <p:pic>
        <p:nvPicPr>
          <p:cNvPr id="936" name="Google Shape;936;p11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37" name="Google Shape;937;p11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938" name="Google Shape;938;p115"/>
          <p:cNvSpPr/>
          <p:nvPr/>
        </p:nvSpPr>
        <p:spPr>
          <a:xfrm flipH="1">
            <a:off x="3203973" y="44672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116"/>
          <p:cNvPicPr preferRelativeResize="0"/>
          <p:nvPr>
            <p:ph idx="2" type="pic"/>
          </p:nvPr>
        </p:nvPicPr>
        <p:blipFill rotWithShape="1">
          <a:blip r:embed="rId3">
            <a:alphaModFix/>
          </a:blip>
          <a:srcRect b="5196" l="0" r="0" t="5205"/>
          <a:stretch/>
        </p:blipFill>
        <p:spPr>
          <a:xfrm>
            <a:off x="-3176" y="0"/>
            <a:ext cx="24377701" cy="13716000"/>
          </a:xfrm>
          <a:prstGeom prst="rect">
            <a:avLst/>
          </a:prstGeom>
          <a:noFill/>
          <a:ln>
            <a:noFill/>
          </a:ln>
        </p:spPr>
      </p:pic>
      <p:sp>
        <p:nvSpPr>
          <p:cNvPr id="945" name="Google Shape;945;p116"/>
          <p:cNvSpPr txBox="1"/>
          <p:nvPr/>
        </p:nvSpPr>
        <p:spPr>
          <a:xfrm>
            <a:off x="3348700" y="4589550"/>
            <a:ext cx="17673901"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Must it be done this week?</a:t>
            </a:r>
            <a:endParaRPr b="0" i="0" sz="1400" u="none" cap="none" strike="noStrike">
              <a:solidFill>
                <a:srgbClr val="000000"/>
              </a:solidFill>
              <a:latin typeface="Arial"/>
              <a:ea typeface="Arial"/>
              <a:cs typeface="Arial"/>
              <a:sym typeface="Arial"/>
            </a:endParaRPr>
          </a:p>
        </p:txBody>
      </p:sp>
      <p:pic>
        <p:nvPicPr>
          <p:cNvPr id="946" name="Google Shape;946;p11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47" name="Google Shape;947;p11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948" name="Google Shape;948;p116"/>
          <p:cNvSpPr/>
          <p:nvPr/>
        </p:nvSpPr>
        <p:spPr>
          <a:xfrm flipH="1">
            <a:off x="3203973" y="44672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id="954" name="Google Shape;954;p117"/>
          <p:cNvPicPr preferRelativeResize="0"/>
          <p:nvPr/>
        </p:nvPicPr>
        <p:blipFill rotWithShape="1">
          <a:blip r:embed="rId3">
            <a:alphaModFix/>
          </a:blip>
          <a:srcRect b="5196" l="0" r="0" t="5205"/>
          <a:stretch/>
        </p:blipFill>
        <p:spPr>
          <a:xfrm>
            <a:off x="-3176" y="0"/>
            <a:ext cx="24377653" cy="13716001"/>
          </a:xfrm>
          <a:prstGeom prst="rect">
            <a:avLst/>
          </a:prstGeom>
          <a:noFill/>
          <a:ln>
            <a:noFill/>
          </a:ln>
        </p:spPr>
      </p:pic>
      <p:sp>
        <p:nvSpPr>
          <p:cNvPr id="955" name="Google Shape;955;p117"/>
          <p:cNvSpPr/>
          <p:nvPr/>
        </p:nvSpPr>
        <p:spPr>
          <a:xfrm>
            <a:off x="0" y="0"/>
            <a:ext cx="24374399" cy="13716000"/>
          </a:xfrm>
          <a:prstGeom prst="rect">
            <a:avLst/>
          </a:prstGeom>
          <a:solidFill>
            <a:srgbClr val="1B1B1A">
              <a:alpha val="63529"/>
            </a:srgbClr>
          </a:solidFill>
          <a:ln cap="flat" cmpd="sng" w="25400">
            <a:solidFill>
              <a:schemeClr val="dk2">
                <a:alpha val="764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56" name="Google Shape;956;p117"/>
          <p:cNvSpPr txBox="1"/>
          <p:nvPr/>
        </p:nvSpPr>
        <p:spPr>
          <a:xfrm>
            <a:off x="3348700" y="1884450"/>
            <a:ext cx="17673901"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Must it be done this week?</a:t>
            </a:r>
            <a:endParaRPr b="0" i="0" sz="1400" u="none" cap="none" strike="noStrike">
              <a:solidFill>
                <a:srgbClr val="000000"/>
              </a:solidFill>
              <a:latin typeface="Arial"/>
              <a:ea typeface="Arial"/>
              <a:cs typeface="Arial"/>
              <a:sym typeface="Arial"/>
            </a:endParaRPr>
          </a:p>
        </p:txBody>
      </p:sp>
      <p:pic>
        <p:nvPicPr>
          <p:cNvPr id="957" name="Google Shape;957;p11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58" name="Google Shape;958;p11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959" name="Google Shape;959;p117"/>
          <p:cNvSpPr/>
          <p:nvPr/>
        </p:nvSpPr>
        <p:spPr>
          <a:xfrm flipH="1">
            <a:off x="3203973" y="17621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960" name="Google Shape;960;p117"/>
          <p:cNvSpPr txBox="1"/>
          <p:nvPr/>
        </p:nvSpPr>
        <p:spPr>
          <a:xfrm>
            <a:off x="3348700" y="7274781"/>
            <a:ext cx="17673901" cy="453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If </a:t>
            </a:r>
            <a:r>
              <a:rPr b="0" i="0" lang="en-US" sz="9600" u="none" cap="none" strike="noStrike">
                <a:solidFill>
                  <a:schemeClr val="accent2"/>
                </a:solidFill>
                <a:latin typeface="Lato"/>
                <a:ea typeface="Lato"/>
                <a:cs typeface="Lato"/>
                <a:sym typeface="Lato"/>
              </a:rPr>
              <a:t>‘Yes’...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Lato"/>
                <a:ea typeface="Lato"/>
                <a:cs typeface="Lato"/>
                <a:sym typeface="Lato"/>
              </a:rPr>
              <a:t>Set it as a task for this week, or add it to a separate to do list for this week’s tasks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pic>
        <p:nvPicPr>
          <p:cNvPr id="966" name="Google Shape;966;p118"/>
          <p:cNvPicPr preferRelativeResize="0"/>
          <p:nvPr/>
        </p:nvPicPr>
        <p:blipFill rotWithShape="1">
          <a:blip r:embed="rId3">
            <a:alphaModFix/>
          </a:blip>
          <a:srcRect b="5196" l="0" r="0" t="5205"/>
          <a:stretch/>
        </p:blipFill>
        <p:spPr>
          <a:xfrm>
            <a:off x="-3176" y="0"/>
            <a:ext cx="24377653" cy="13716001"/>
          </a:xfrm>
          <a:prstGeom prst="rect">
            <a:avLst/>
          </a:prstGeom>
          <a:noFill/>
          <a:ln>
            <a:noFill/>
          </a:ln>
        </p:spPr>
      </p:pic>
      <p:sp>
        <p:nvSpPr>
          <p:cNvPr id="967" name="Google Shape;967;p118"/>
          <p:cNvSpPr/>
          <p:nvPr/>
        </p:nvSpPr>
        <p:spPr>
          <a:xfrm>
            <a:off x="0" y="0"/>
            <a:ext cx="24374399" cy="13716000"/>
          </a:xfrm>
          <a:prstGeom prst="rect">
            <a:avLst/>
          </a:prstGeom>
          <a:solidFill>
            <a:srgbClr val="1B1B1A">
              <a:alpha val="63529"/>
            </a:srgbClr>
          </a:solidFill>
          <a:ln cap="flat" cmpd="sng" w="25400">
            <a:solidFill>
              <a:schemeClr val="dk2">
                <a:alpha val="764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68" name="Google Shape;968;p118"/>
          <p:cNvSpPr txBox="1"/>
          <p:nvPr/>
        </p:nvSpPr>
        <p:spPr>
          <a:xfrm>
            <a:off x="3348700" y="1884450"/>
            <a:ext cx="17673901"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Must it be done this week?</a:t>
            </a:r>
            <a:endParaRPr b="0" i="0" sz="1400" u="none" cap="none" strike="noStrike">
              <a:solidFill>
                <a:srgbClr val="000000"/>
              </a:solidFill>
              <a:latin typeface="Arial"/>
              <a:ea typeface="Arial"/>
              <a:cs typeface="Arial"/>
              <a:sym typeface="Arial"/>
            </a:endParaRPr>
          </a:p>
        </p:txBody>
      </p:sp>
      <p:pic>
        <p:nvPicPr>
          <p:cNvPr id="969" name="Google Shape;969;p11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70" name="Google Shape;970;p11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971" name="Google Shape;971;p118"/>
          <p:cNvSpPr/>
          <p:nvPr/>
        </p:nvSpPr>
        <p:spPr>
          <a:xfrm flipH="1">
            <a:off x="3203973" y="17621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972" name="Google Shape;972;p118"/>
          <p:cNvSpPr txBox="1"/>
          <p:nvPr/>
        </p:nvSpPr>
        <p:spPr>
          <a:xfrm>
            <a:off x="3348700" y="7274781"/>
            <a:ext cx="17673901" cy="453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If </a:t>
            </a:r>
            <a:r>
              <a:rPr b="0" i="0" lang="en-US" sz="9600" u="none" cap="none" strike="noStrike">
                <a:solidFill>
                  <a:schemeClr val="accent2"/>
                </a:solidFill>
                <a:latin typeface="Lato"/>
                <a:ea typeface="Lato"/>
                <a:cs typeface="Lato"/>
                <a:sym typeface="Lato"/>
              </a:rPr>
              <a:t>‘No’</a:t>
            </a:r>
            <a:r>
              <a:rPr b="0" i="0" lang="en-US" sz="9600" u="none" cap="none" strike="noStrike">
                <a:solidFill>
                  <a:schemeClr val="lt1"/>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Lato"/>
                <a:ea typeface="Lato"/>
                <a:cs typeface="Lato"/>
                <a:sym typeface="Lato"/>
              </a:rPr>
              <a:t>Leave it on the master list,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Lato"/>
                <a:ea typeface="Lato"/>
                <a:cs typeface="Lato"/>
                <a:sym typeface="Lato"/>
              </a:rPr>
              <a:t> or set it as a task for next week so you can’t see it anymore</a:t>
            </a:r>
            <a:endParaRPr b="0" i="0" sz="4400" u="none" cap="none" strike="noStrike">
              <a:solidFill>
                <a:schemeClr val="lt1"/>
              </a:solidFill>
              <a:latin typeface="Lato"/>
              <a:ea typeface="Lato"/>
              <a:cs typeface="Lato"/>
              <a:sym typeface="La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19"/>
          <p:cNvSpPr/>
          <p:nvPr/>
        </p:nvSpPr>
        <p:spPr>
          <a:xfrm flipH="1">
            <a:off x="2989363" y="4469496"/>
            <a:ext cx="18399000" cy="3722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979" name="Google Shape;979;p119"/>
          <p:cNvSpPr txBox="1"/>
          <p:nvPr/>
        </p:nvSpPr>
        <p:spPr>
          <a:xfrm>
            <a:off x="3867306" y="4911396"/>
            <a:ext cx="166431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Keep in mind a rough idea of how long each task might take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pic>
        <p:nvPicPr>
          <p:cNvPr id="985" name="Google Shape;985;p120"/>
          <p:cNvPicPr preferRelativeResize="0"/>
          <p:nvPr/>
        </p:nvPicPr>
        <p:blipFill rotWithShape="1">
          <a:blip r:embed="rId3">
            <a:alphaModFix/>
          </a:blip>
          <a:srcRect b="0" l="0" r="13963" t="0"/>
          <a:stretch/>
        </p:blipFill>
        <p:spPr>
          <a:xfrm>
            <a:off x="3403600" y="3572"/>
            <a:ext cx="20974050" cy="13712428"/>
          </a:xfrm>
          <a:prstGeom prst="rect">
            <a:avLst/>
          </a:prstGeom>
          <a:noFill/>
          <a:ln>
            <a:noFill/>
          </a:ln>
        </p:spPr>
      </p:pic>
      <p:sp>
        <p:nvSpPr>
          <p:cNvPr id="986" name="Google Shape;986;p120"/>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987" name="Google Shape;987;p12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88" name="Google Shape;988;p12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989" name="Google Shape;989;p120"/>
          <p:cNvSpPr txBox="1"/>
          <p:nvPr/>
        </p:nvSpPr>
        <p:spPr>
          <a:xfrm>
            <a:off x="1675965" y="2590800"/>
            <a:ext cx="10668300" cy="698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00"/>
              <a:buFont typeface="Arial"/>
              <a:buNone/>
            </a:pPr>
            <a:r>
              <a:rPr b="1" i="0" lang="en-US" sz="13800" u="none" cap="none" strike="noStrike">
                <a:solidFill>
                  <a:schemeClr val="accent1"/>
                </a:solidFill>
                <a:latin typeface="Lato"/>
                <a:ea typeface="Lato"/>
                <a:cs typeface="Lato"/>
                <a:sym typeface="Lato"/>
              </a:rPr>
              <a:t>Does this have to be done by me?</a:t>
            </a:r>
            <a:endParaRPr b="0" i="0" sz="1400" u="none" cap="none" strike="noStrike">
              <a:solidFill>
                <a:srgbClr val="000000"/>
              </a:solidFill>
              <a:latin typeface="Arial"/>
              <a:ea typeface="Arial"/>
              <a:cs typeface="Arial"/>
              <a:sym typeface="Arial"/>
            </a:endParaRPr>
          </a:p>
        </p:txBody>
      </p:sp>
      <p:pic>
        <p:nvPicPr>
          <p:cNvPr id="990" name="Google Shape;990;p12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91" name="Google Shape;991;p12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pic>
        <p:nvPicPr>
          <p:cNvPr id="997" name="Google Shape;997;p121"/>
          <p:cNvPicPr preferRelativeResize="0"/>
          <p:nvPr>
            <p:ph idx="2" type="pic"/>
          </p:nvPr>
        </p:nvPicPr>
        <p:blipFill rotWithShape="1">
          <a:blip r:embed="rId3">
            <a:alphaModFix/>
          </a:blip>
          <a:srcRect b="0" l="0" r="0" t="0"/>
          <a:stretch/>
        </p:blipFill>
        <p:spPr>
          <a:xfrm>
            <a:off x="-3176" y="0"/>
            <a:ext cx="24377701" cy="13716000"/>
          </a:xfrm>
          <a:prstGeom prst="rect">
            <a:avLst/>
          </a:prstGeom>
          <a:noFill/>
          <a:ln>
            <a:noFill/>
          </a:ln>
        </p:spPr>
      </p:pic>
      <p:sp>
        <p:nvSpPr>
          <p:cNvPr id="998" name="Google Shape;998;p121"/>
          <p:cNvSpPr/>
          <p:nvPr/>
        </p:nvSpPr>
        <p:spPr>
          <a:xfrm>
            <a:off x="0" y="0"/>
            <a:ext cx="24374399" cy="13716000"/>
          </a:xfrm>
          <a:prstGeom prst="rect">
            <a:avLst/>
          </a:prstGeom>
          <a:solidFill>
            <a:srgbClr val="1B1B1A">
              <a:alpha val="6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99" name="Google Shape;999;p121"/>
          <p:cNvSpPr txBox="1"/>
          <p:nvPr/>
        </p:nvSpPr>
        <p:spPr>
          <a:xfrm>
            <a:off x="3348700" y="1884450"/>
            <a:ext cx="17673901"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Does this have to be done </a:t>
            </a:r>
            <a:endParaRPr b="0" i="0" sz="9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by me?</a:t>
            </a:r>
            <a:endParaRPr b="0" i="0" sz="1400" u="none" cap="none" strike="noStrike">
              <a:solidFill>
                <a:srgbClr val="000000"/>
              </a:solidFill>
              <a:latin typeface="Arial"/>
              <a:ea typeface="Arial"/>
              <a:cs typeface="Arial"/>
              <a:sym typeface="Arial"/>
            </a:endParaRPr>
          </a:p>
        </p:txBody>
      </p:sp>
      <p:pic>
        <p:nvPicPr>
          <p:cNvPr id="1000" name="Google Shape;1000;p12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01" name="Google Shape;1001;p12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002" name="Google Shape;1002;p121"/>
          <p:cNvSpPr/>
          <p:nvPr/>
        </p:nvSpPr>
        <p:spPr>
          <a:xfrm flipH="1">
            <a:off x="3203973" y="17621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003" name="Google Shape;1003;p121"/>
          <p:cNvSpPr txBox="1"/>
          <p:nvPr/>
        </p:nvSpPr>
        <p:spPr>
          <a:xfrm>
            <a:off x="3348700" y="7274781"/>
            <a:ext cx="17673901" cy="453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If </a:t>
            </a:r>
            <a:r>
              <a:rPr b="0" i="0" lang="en-US" sz="9600" u="none" cap="none" strike="noStrike">
                <a:solidFill>
                  <a:schemeClr val="accent2"/>
                </a:solidFill>
                <a:latin typeface="Lato"/>
                <a:ea typeface="Lato"/>
                <a:cs typeface="Lato"/>
                <a:sym typeface="Lato"/>
              </a:rPr>
              <a:t>‘No’</a:t>
            </a:r>
            <a:r>
              <a:rPr b="0" i="0" lang="en-US" sz="9600" u="none" cap="none" strike="noStrike">
                <a:solidFill>
                  <a:schemeClr val="lt1"/>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Lato"/>
                <a:ea typeface="Lato"/>
                <a:cs typeface="Lato"/>
                <a:sym typeface="Lato"/>
              </a:rPr>
              <a:t>Then delegate it, and write the name of the person you’re delegating it to next to the task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pic>
        <p:nvPicPr>
          <p:cNvPr id="1009" name="Google Shape;1009;p122"/>
          <p:cNvPicPr preferRelativeResize="0"/>
          <p:nvPr/>
        </p:nvPicPr>
        <p:blipFill rotWithShape="1">
          <a:blip r:embed="rId3">
            <a:alphaModFix/>
          </a:blip>
          <a:srcRect b="0" l="0" r="0" t="0"/>
          <a:stretch/>
        </p:blipFill>
        <p:spPr>
          <a:xfrm>
            <a:off x="-3176" y="0"/>
            <a:ext cx="24377651" cy="13716000"/>
          </a:xfrm>
          <a:prstGeom prst="rect">
            <a:avLst/>
          </a:prstGeom>
          <a:noFill/>
          <a:ln>
            <a:noFill/>
          </a:ln>
        </p:spPr>
      </p:pic>
      <p:sp>
        <p:nvSpPr>
          <p:cNvPr id="1010" name="Google Shape;1010;p122"/>
          <p:cNvSpPr/>
          <p:nvPr/>
        </p:nvSpPr>
        <p:spPr>
          <a:xfrm>
            <a:off x="0" y="0"/>
            <a:ext cx="24374399" cy="13716000"/>
          </a:xfrm>
          <a:prstGeom prst="rect">
            <a:avLst/>
          </a:prstGeom>
          <a:solidFill>
            <a:srgbClr val="1B1B1A">
              <a:alpha val="6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1" name="Google Shape;1011;p122"/>
          <p:cNvSpPr txBox="1"/>
          <p:nvPr/>
        </p:nvSpPr>
        <p:spPr>
          <a:xfrm>
            <a:off x="3348700" y="1884450"/>
            <a:ext cx="17673901"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Does this have to be done </a:t>
            </a:r>
            <a:endParaRPr b="0" i="0" sz="9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by me?</a:t>
            </a:r>
            <a:endParaRPr b="0" i="0" sz="1400" u="none" cap="none" strike="noStrike">
              <a:solidFill>
                <a:srgbClr val="000000"/>
              </a:solidFill>
              <a:latin typeface="Arial"/>
              <a:ea typeface="Arial"/>
              <a:cs typeface="Arial"/>
              <a:sym typeface="Arial"/>
            </a:endParaRPr>
          </a:p>
        </p:txBody>
      </p:sp>
      <p:pic>
        <p:nvPicPr>
          <p:cNvPr id="1012" name="Google Shape;1012;p12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13" name="Google Shape;1013;p12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014" name="Google Shape;1014;p122"/>
          <p:cNvSpPr/>
          <p:nvPr/>
        </p:nvSpPr>
        <p:spPr>
          <a:xfrm flipH="1">
            <a:off x="3203973" y="17621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015" name="Google Shape;1015;p122"/>
          <p:cNvSpPr txBox="1"/>
          <p:nvPr/>
        </p:nvSpPr>
        <p:spPr>
          <a:xfrm>
            <a:off x="3348700" y="7274781"/>
            <a:ext cx="17673901" cy="453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If </a:t>
            </a:r>
            <a:r>
              <a:rPr b="0" i="0" lang="en-US" sz="9600" u="none" cap="none" strike="noStrike">
                <a:solidFill>
                  <a:schemeClr val="accent2"/>
                </a:solidFill>
                <a:latin typeface="Lato"/>
                <a:ea typeface="Lato"/>
                <a:cs typeface="Lato"/>
                <a:sym typeface="Lato"/>
              </a:rPr>
              <a:t>‘Yes’</a:t>
            </a:r>
            <a:r>
              <a:rPr b="0" i="0" lang="en-US" sz="9600" u="none" cap="none" strike="noStrike">
                <a:solidFill>
                  <a:schemeClr val="lt1"/>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It’s yours!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pic>
        <p:nvPicPr>
          <p:cNvPr id="1021" name="Google Shape;1021;p123"/>
          <p:cNvPicPr preferRelativeResize="0"/>
          <p:nvPr/>
        </p:nvPicPr>
        <p:blipFill rotWithShape="1">
          <a:blip r:embed="rId3">
            <a:alphaModFix/>
          </a:blip>
          <a:srcRect b="0" l="0" r="17491" t="0"/>
          <a:stretch/>
        </p:blipFill>
        <p:spPr>
          <a:xfrm>
            <a:off x="9215861" y="1439364"/>
            <a:ext cx="15161788" cy="12276636"/>
          </a:xfrm>
          <a:prstGeom prst="rect">
            <a:avLst/>
          </a:prstGeom>
          <a:noFill/>
          <a:ln>
            <a:noFill/>
          </a:ln>
        </p:spPr>
      </p:pic>
      <p:sp>
        <p:nvSpPr>
          <p:cNvPr id="1022" name="Google Shape;1022;p123"/>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023" name="Google Shape;1023;p123"/>
          <p:cNvSpPr/>
          <p:nvPr/>
        </p:nvSpPr>
        <p:spPr>
          <a:xfrm flipH="1">
            <a:off x="1676100" y="5172094"/>
            <a:ext cx="12344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024" name="Google Shape;1024;p123"/>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025" name="Google Shape;1025;p123"/>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6: </a:t>
            </a:r>
            <a:endParaRPr b="0" i="0" sz="1100" u="none" cap="none" strike="noStrike">
              <a:solidFill>
                <a:srgbClr val="000000"/>
              </a:solidFill>
              <a:latin typeface="Arial"/>
              <a:ea typeface="Arial"/>
              <a:cs typeface="Arial"/>
              <a:sym typeface="Arial"/>
            </a:endParaRPr>
          </a:p>
        </p:txBody>
      </p:sp>
      <p:sp>
        <p:nvSpPr>
          <p:cNvPr id="1026" name="Google Shape;1026;p123"/>
          <p:cNvSpPr txBox="1"/>
          <p:nvPr/>
        </p:nvSpPr>
        <p:spPr>
          <a:xfrm>
            <a:off x="2005920" y="5419554"/>
            <a:ext cx="120150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Estimate how long each task will take</a:t>
            </a:r>
            <a:endParaRPr b="0" i="0" sz="1400" u="none" cap="none" strike="noStrike">
              <a:solidFill>
                <a:srgbClr val="000000"/>
              </a:solidFill>
              <a:latin typeface="Arial"/>
              <a:ea typeface="Arial"/>
              <a:cs typeface="Arial"/>
              <a:sym typeface="Arial"/>
            </a:endParaRPr>
          </a:p>
        </p:txBody>
      </p:sp>
      <p:pic>
        <p:nvPicPr>
          <p:cNvPr id="1027" name="Google Shape;1027;p12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28" name="Google Shape;1028;p12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pic>
        <p:nvPicPr>
          <p:cNvPr id="1034" name="Google Shape;1034;p124"/>
          <p:cNvPicPr preferRelativeResize="0"/>
          <p:nvPr/>
        </p:nvPicPr>
        <p:blipFill rotWithShape="1">
          <a:blip r:embed="rId3">
            <a:alphaModFix/>
          </a:blip>
          <a:srcRect b="0" l="0" r="0" t="0"/>
          <a:stretch/>
        </p:blipFill>
        <p:spPr>
          <a:xfrm>
            <a:off x="6749292" y="0"/>
            <a:ext cx="17628358" cy="13716001"/>
          </a:xfrm>
          <a:prstGeom prst="rect">
            <a:avLst/>
          </a:prstGeom>
          <a:noFill/>
          <a:ln>
            <a:noFill/>
          </a:ln>
        </p:spPr>
      </p:pic>
      <p:sp>
        <p:nvSpPr>
          <p:cNvPr id="1035" name="Google Shape;1035;p124"/>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036" name="Google Shape;1036;p12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37" name="Google Shape;1037;p12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038" name="Google Shape;1038;p124"/>
          <p:cNvSpPr txBox="1"/>
          <p:nvPr/>
        </p:nvSpPr>
        <p:spPr>
          <a:xfrm>
            <a:off x="1675965" y="3581400"/>
            <a:ext cx="12916200" cy="599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If you’re delegating...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dk2"/>
                </a:solidFill>
                <a:latin typeface="Lato"/>
                <a:ea typeface="Lato"/>
                <a:cs typeface="Lato"/>
                <a:sym typeface="Lato"/>
              </a:rPr>
              <a:t>how long will it take to delegate properly?</a:t>
            </a:r>
            <a:endParaRPr b="0" i="0" sz="1400" u="none" cap="none" strike="noStrike">
              <a:solidFill>
                <a:srgbClr val="000000"/>
              </a:solidFill>
              <a:latin typeface="Arial"/>
              <a:ea typeface="Arial"/>
              <a:cs typeface="Arial"/>
              <a:sym typeface="Arial"/>
            </a:endParaRPr>
          </a:p>
        </p:txBody>
      </p:sp>
      <p:pic>
        <p:nvPicPr>
          <p:cNvPr id="1039" name="Google Shape;1039;p12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40" name="Google Shape;1040;p12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62"/>
          <p:cNvPicPr preferRelativeResize="0"/>
          <p:nvPr/>
        </p:nvPicPr>
        <p:blipFill rotWithShape="1">
          <a:blip r:embed="rId3">
            <a:alphaModFix/>
          </a:blip>
          <a:srcRect b="0" l="0" r="21499" t="0"/>
          <a:stretch/>
        </p:blipFill>
        <p:spPr>
          <a:xfrm>
            <a:off x="13975784" y="2445033"/>
            <a:ext cx="10401865" cy="8846898"/>
          </a:xfrm>
          <a:prstGeom prst="rect">
            <a:avLst/>
          </a:prstGeom>
          <a:noFill/>
          <a:ln>
            <a:noFill/>
          </a:ln>
        </p:spPr>
      </p:pic>
      <p:sp>
        <p:nvSpPr>
          <p:cNvPr id="301" name="Google Shape;301;p62"/>
          <p:cNvSpPr/>
          <p:nvPr/>
        </p:nvSpPr>
        <p:spPr>
          <a:xfrm>
            <a:off x="13487400" y="10482"/>
            <a:ext cx="9891602" cy="13716000"/>
          </a:xfrm>
          <a:prstGeom prst="rect">
            <a:avLst/>
          </a:prstGeom>
          <a:gradFill>
            <a:gsLst>
              <a:gs pos="0">
                <a:srgbClr val="FFFFFF">
                  <a:alpha val="0"/>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302" name="Google Shape;302;p62"/>
          <p:cNvSpPr/>
          <p:nvPr/>
        </p:nvSpPr>
        <p:spPr>
          <a:xfrm>
            <a:off x="825920" y="0"/>
            <a:ext cx="13149580"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303" name="Google Shape;303;p62"/>
          <p:cNvSpPr/>
          <p:nvPr/>
        </p:nvSpPr>
        <p:spPr>
          <a:xfrm flipH="1">
            <a:off x="0" y="3045835"/>
            <a:ext cx="15887700" cy="1416512"/>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304" name="Google Shape;304;p62"/>
          <p:cNvSpPr txBox="1"/>
          <p:nvPr/>
        </p:nvSpPr>
        <p:spPr>
          <a:xfrm>
            <a:off x="1675964" y="1434003"/>
            <a:ext cx="19621935"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0" lang="en-US" sz="7200" u="none" cap="none" strike="noStrike">
                <a:solidFill>
                  <a:schemeClr val="dk2"/>
                </a:solidFill>
                <a:latin typeface="Lato"/>
                <a:ea typeface="Lato"/>
                <a:cs typeface="Lato"/>
                <a:sym typeface="Lato"/>
              </a:rPr>
              <a:t>For the do’ers:</a:t>
            </a:r>
            <a:endParaRPr b="0" i="0" sz="7200" u="none" cap="none" strike="noStrike">
              <a:solidFill>
                <a:schemeClr val="dk2"/>
              </a:solidFill>
              <a:latin typeface="Lato"/>
              <a:ea typeface="Lato"/>
              <a:cs typeface="Lato"/>
              <a:sym typeface="Lato"/>
            </a:endParaRPr>
          </a:p>
        </p:txBody>
      </p:sp>
      <p:pic>
        <p:nvPicPr>
          <p:cNvPr id="305" name="Google Shape;305;p62"/>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306" name="Google Shape;306;p62"/>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307" name="Google Shape;307;p62"/>
          <p:cNvSpPr txBox="1"/>
          <p:nvPr/>
        </p:nvSpPr>
        <p:spPr>
          <a:xfrm>
            <a:off x="1675964" y="4753329"/>
            <a:ext cx="20183910" cy="3057171"/>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4400"/>
              <a:buFont typeface="Lato"/>
              <a:buAutoNum type="arabicPeriod"/>
            </a:pPr>
            <a:r>
              <a:rPr b="0" i="1" lang="en-US" sz="5400" u="none" cap="none" strike="noStrike">
                <a:solidFill>
                  <a:srgbClr val="282927"/>
                </a:solidFill>
                <a:latin typeface="Lato"/>
                <a:ea typeface="Lato"/>
                <a:cs typeface="Lato"/>
                <a:sym typeface="Lato"/>
              </a:rPr>
              <a:t>Reflect</a:t>
            </a:r>
            <a:endParaRPr/>
          </a:p>
          <a:p>
            <a:pPr indent="-914400" lvl="0" marL="914400" marR="0" rtl="0" algn="l">
              <a:lnSpc>
                <a:spcPct val="100000"/>
              </a:lnSpc>
              <a:spcBef>
                <a:spcPts val="0"/>
              </a:spcBef>
              <a:spcAft>
                <a:spcPts val="0"/>
              </a:spcAft>
              <a:buClr>
                <a:srgbClr val="282927"/>
              </a:buClr>
              <a:buSzPts val="4400"/>
              <a:buFont typeface="Lato"/>
              <a:buAutoNum type="arabicPeriod"/>
            </a:pPr>
            <a:r>
              <a:rPr b="0" i="1" lang="en-US" sz="5400" u="none" cap="none" strike="noStrike">
                <a:solidFill>
                  <a:srgbClr val="282927"/>
                </a:solidFill>
                <a:latin typeface="Lato"/>
                <a:ea typeface="Lato"/>
                <a:cs typeface="Lato"/>
                <a:sym typeface="Lato"/>
              </a:rPr>
              <a:t>Refocus</a:t>
            </a:r>
            <a:endParaRPr/>
          </a:p>
          <a:p>
            <a:pPr indent="-914400" lvl="0" marL="914400" marR="0" rtl="0" algn="l">
              <a:lnSpc>
                <a:spcPct val="100000"/>
              </a:lnSpc>
              <a:spcBef>
                <a:spcPts val="0"/>
              </a:spcBef>
              <a:spcAft>
                <a:spcPts val="0"/>
              </a:spcAft>
              <a:buClr>
                <a:srgbClr val="282927"/>
              </a:buClr>
              <a:buSzPts val="4400"/>
              <a:buFont typeface="Lato"/>
              <a:buAutoNum type="arabicPeriod"/>
            </a:pPr>
            <a:r>
              <a:rPr b="0" i="1" lang="en-US" sz="5400" u="none" cap="none" strike="noStrike">
                <a:solidFill>
                  <a:srgbClr val="282927"/>
                </a:solidFill>
                <a:latin typeface="Lato"/>
                <a:ea typeface="Lato"/>
                <a:cs typeface="Lato"/>
                <a:sym typeface="Lato"/>
              </a:rPr>
              <a:t>Reinvention</a:t>
            </a:r>
            <a:endParaRPr b="0" i="1" sz="5400" u="none" cap="none" strike="noStrike">
              <a:solidFill>
                <a:srgbClr val="282927"/>
              </a:solidFill>
              <a:latin typeface="Lato"/>
              <a:ea typeface="Lato"/>
              <a:cs typeface="Lato"/>
              <a:sym typeface="Lato"/>
            </a:endParaRPr>
          </a:p>
        </p:txBody>
      </p:sp>
      <p:sp>
        <p:nvSpPr>
          <p:cNvPr id="308" name="Google Shape;308;p62"/>
          <p:cNvSpPr txBox="1"/>
          <p:nvPr/>
        </p:nvSpPr>
        <p:spPr>
          <a:xfrm>
            <a:off x="1675965" y="3248328"/>
            <a:ext cx="16953110" cy="10115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1" lang="en-US" sz="5400" u="none" cap="none" strike="noStrike">
                <a:solidFill>
                  <a:schemeClr val="lt1"/>
                </a:solidFill>
                <a:latin typeface="Lato"/>
                <a:ea typeface="Lato"/>
                <a:cs typeface="Lato"/>
                <a:sym typeface="Lato"/>
              </a:rPr>
              <a:t>Spend 30 mins per fortnight on the three R’s: </a:t>
            </a:r>
            <a:endParaRPr b="1" i="1" sz="5400" u="none" cap="none" strike="noStrike">
              <a:solidFill>
                <a:schemeClr val="lt1"/>
              </a:solidFill>
              <a:latin typeface="Lato"/>
              <a:ea typeface="Lato"/>
              <a:cs typeface="Lato"/>
              <a:sym typeface="Lato"/>
            </a:endParaRPr>
          </a:p>
        </p:txBody>
      </p:sp>
      <p:sp>
        <p:nvSpPr>
          <p:cNvPr id="309" name="Google Shape;309;p62"/>
          <p:cNvSpPr txBox="1"/>
          <p:nvPr/>
        </p:nvSpPr>
        <p:spPr>
          <a:xfrm>
            <a:off x="1675964" y="10744200"/>
            <a:ext cx="20183910" cy="19636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3200" u="none" cap="none" strike="noStrike">
                <a:solidFill>
                  <a:srgbClr val="282927"/>
                </a:solidFill>
                <a:latin typeface="Lato"/>
                <a:ea typeface="Lato"/>
                <a:cs typeface="Lato"/>
                <a:sym typeface="Lato"/>
              </a:rPr>
              <a:t>Source: James Heale - Flywheel Learning</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pic>
        <p:nvPicPr>
          <p:cNvPr id="1046" name="Google Shape;1046;p125"/>
          <p:cNvPicPr preferRelativeResize="0"/>
          <p:nvPr/>
        </p:nvPicPr>
        <p:blipFill rotWithShape="1">
          <a:blip r:embed="rId3">
            <a:alphaModFix/>
          </a:blip>
          <a:srcRect b="0" l="0" r="33831" t="0"/>
          <a:stretch/>
        </p:blipFill>
        <p:spPr>
          <a:xfrm>
            <a:off x="9354853" y="0"/>
            <a:ext cx="15067390" cy="13716000"/>
          </a:xfrm>
          <a:prstGeom prst="rect">
            <a:avLst/>
          </a:prstGeom>
          <a:noFill/>
          <a:ln>
            <a:noFill/>
          </a:ln>
        </p:spPr>
      </p:pic>
      <p:sp>
        <p:nvSpPr>
          <p:cNvPr id="1047" name="Google Shape;1047;p125"/>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048" name="Google Shape;1048;p12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49" name="Google Shape;1049;p12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050" name="Google Shape;1050;p125"/>
          <p:cNvSpPr txBox="1"/>
          <p:nvPr/>
        </p:nvSpPr>
        <p:spPr>
          <a:xfrm>
            <a:off x="1675965" y="3581400"/>
            <a:ext cx="12916200" cy="599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If you’re doing it yourself...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how long will it take?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chemeClr val="dk2"/>
                </a:solidFill>
                <a:latin typeface="Lato"/>
                <a:ea typeface="Lato"/>
                <a:cs typeface="Lato"/>
                <a:sym typeface="Lato"/>
              </a:rPr>
              <a:t>(Be realistic or even conservative) </a:t>
            </a:r>
            <a:endParaRPr b="0" i="0" sz="1400" u="none" cap="none" strike="noStrike">
              <a:solidFill>
                <a:srgbClr val="000000"/>
              </a:solidFill>
              <a:latin typeface="Arial"/>
              <a:ea typeface="Arial"/>
              <a:cs typeface="Arial"/>
              <a:sym typeface="Arial"/>
            </a:endParaRPr>
          </a:p>
        </p:txBody>
      </p:sp>
      <p:pic>
        <p:nvPicPr>
          <p:cNvPr id="1051" name="Google Shape;1051;p12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52" name="Google Shape;1052;p12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pic>
        <p:nvPicPr>
          <p:cNvPr id="1058" name="Google Shape;1058;p126"/>
          <p:cNvPicPr preferRelativeResize="0"/>
          <p:nvPr/>
        </p:nvPicPr>
        <p:blipFill rotWithShape="1">
          <a:blip r:embed="rId3">
            <a:alphaModFix/>
          </a:blip>
          <a:srcRect b="0" l="0" r="0" t="0"/>
          <a:stretch/>
        </p:blipFill>
        <p:spPr>
          <a:xfrm>
            <a:off x="4932128" y="0"/>
            <a:ext cx="19445523" cy="13716000"/>
          </a:xfrm>
          <a:prstGeom prst="rect">
            <a:avLst/>
          </a:prstGeom>
          <a:noFill/>
          <a:ln>
            <a:noFill/>
          </a:ln>
        </p:spPr>
      </p:pic>
      <p:sp>
        <p:nvSpPr>
          <p:cNvPr id="1059" name="Google Shape;1059;p126"/>
          <p:cNvSpPr/>
          <p:nvPr/>
        </p:nvSpPr>
        <p:spPr>
          <a:xfrm>
            <a:off x="2800351" y="0"/>
            <a:ext cx="135066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060" name="Google Shape;1060;p12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61" name="Google Shape;1061;p12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062" name="Google Shape;1062;p126"/>
          <p:cNvSpPr txBox="1"/>
          <p:nvPr/>
        </p:nvSpPr>
        <p:spPr>
          <a:xfrm>
            <a:off x="1675965" y="800906"/>
            <a:ext cx="12916200" cy="377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Three reasons </a:t>
            </a:r>
            <a:endParaRPr b="1" i="0" sz="96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dk2"/>
                </a:solidFill>
                <a:latin typeface="Lato"/>
                <a:ea typeface="Lato"/>
                <a:cs typeface="Lato"/>
                <a:sym typeface="Lato"/>
              </a:rPr>
              <a:t>to allow more time:</a:t>
            </a:r>
            <a:endParaRPr b="0" i="0" sz="1400" u="none" cap="none" strike="noStrike">
              <a:solidFill>
                <a:srgbClr val="000000"/>
              </a:solidFill>
              <a:latin typeface="Arial"/>
              <a:ea typeface="Arial"/>
              <a:cs typeface="Arial"/>
              <a:sym typeface="Arial"/>
            </a:endParaRPr>
          </a:p>
        </p:txBody>
      </p:sp>
      <p:pic>
        <p:nvPicPr>
          <p:cNvPr id="1063" name="Google Shape;1063;p12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64" name="Google Shape;1064;p12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065" name="Google Shape;1065;p126"/>
          <p:cNvSpPr txBox="1"/>
          <p:nvPr/>
        </p:nvSpPr>
        <p:spPr>
          <a:xfrm>
            <a:off x="1675965" y="4572806"/>
            <a:ext cx="12649499" cy="6440400"/>
          </a:xfrm>
          <a:prstGeom prst="rect">
            <a:avLst/>
          </a:prstGeom>
          <a:noFill/>
          <a:ln>
            <a:noFill/>
          </a:ln>
        </p:spPr>
        <p:txBody>
          <a:bodyPr anchorCtr="0" anchor="t" bIns="91425" lIns="91425" spcFirstLastPara="1" rIns="91425" wrap="square" tIns="91425">
            <a:noAutofit/>
          </a:bodyPr>
          <a:lstStyle/>
          <a:p>
            <a:pPr indent="-1143000" lvl="0" marL="1143000" marR="0" rtl="0" algn="l">
              <a:lnSpc>
                <a:spcPct val="100000"/>
              </a:lnSpc>
              <a:spcBef>
                <a:spcPts val="0"/>
              </a:spcBef>
              <a:spcAft>
                <a:spcPts val="0"/>
              </a:spcAft>
              <a:buClr>
                <a:srgbClr val="000000"/>
              </a:buClr>
              <a:buSzPts val="5400"/>
              <a:buFont typeface="Arial"/>
              <a:buAutoNum type="arabicPeriod"/>
            </a:pPr>
            <a:r>
              <a:rPr b="1" i="0" lang="en-US" sz="5400" u="none" cap="none" strike="noStrike">
                <a:solidFill>
                  <a:schemeClr val="dk2"/>
                </a:solidFill>
                <a:latin typeface="Lato"/>
                <a:ea typeface="Lato"/>
                <a:cs typeface="Lato"/>
                <a:sym typeface="Lato"/>
              </a:rPr>
              <a:t>It makes life and each task more enjoyable</a:t>
            </a:r>
            <a:endParaRPr b="0" i="0" sz="1400" u="none" cap="none" strike="noStrike">
              <a:solidFill>
                <a:srgbClr val="000000"/>
              </a:solidFill>
              <a:latin typeface="Arial"/>
              <a:ea typeface="Arial"/>
              <a:cs typeface="Arial"/>
              <a:sym typeface="Arial"/>
            </a:endParaRPr>
          </a:p>
          <a:p>
            <a:pPr indent="-571500" lvl="0" marL="1257300" marR="0" rtl="0" algn="l">
              <a:lnSpc>
                <a:spcPct val="100000"/>
              </a:lnSpc>
              <a:spcBef>
                <a:spcPts val="0"/>
              </a:spcBef>
              <a:spcAft>
                <a:spcPts val="0"/>
              </a:spcAft>
              <a:buClr>
                <a:srgbClr val="000000"/>
              </a:buClr>
              <a:buSzPts val="5400"/>
              <a:buFont typeface="Arial"/>
              <a:buNone/>
            </a:pPr>
            <a:r>
              <a:t/>
            </a:r>
            <a:endParaRPr b="1" i="0" sz="5400" u="none" cap="none" strike="noStrike">
              <a:solidFill>
                <a:schemeClr val="dk2"/>
              </a:solidFill>
              <a:latin typeface="Lato"/>
              <a:ea typeface="Lato"/>
              <a:cs typeface="Lato"/>
              <a:sym typeface="Lato"/>
            </a:endParaRPr>
          </a:p>
          <a:p>
            <a:pPr indent="-1143000" lvl="0" marL="1143000" marR="0" rtl="0" algn="l">
              <a:lnSpc>
                <a:spcPct val="100000"/>
              </a:lnSpc>
              <a:spcBef>
                <a:spcPts val="0"/>
              </a:spcBef>
              <a:spcAft>
                <a:spcPts val="0"/>
              </a:spcAft>
              <a:buClr>
                <a:srgbClr val="000000"/>
              </a:buClr>
              <a:buSzPts val="5400"/>
              <a:buFont typeface="Arial"/>
              <a:buAutoNum type="arabicPeriod"/>
            </a:pPr>
            <a:r>
              <a:rPr b="1" i="0" lang="en-US" sz="5400" u="none" cap="none" strike="noStrike">
                <a:solidFill>
                  <a:schemeClr val="dk2"/>
                </a:solidFill>
                <a:latin typeface="Lato"/>
                <a:ea typeface="Lato"/>
                <a:cs typeface="Lato"/>
                <a:sym typeface="Lato"/>
              </a:rPr>
              <a:t>Some jobs take longer than expected</a:t>
            </a:r>
            <a:endParaRPr b="0" i="0" sz="1400" u="none" cap="none" strike="noStrike">
              <a:solidFill>
                <a:srgbClr val="000000"/>
              </a:solidFill>
              <a:latin typeface="Arial"/>
              <a:ea typeface="Arial"/>
              <a:cs typeface="Arial"/>
              <a:sym typeface="Arial"/>
            </a:endParaRPr>
          </a:p>
          <a:p>
            <a:pPr indent="-571500" lvl="0" marL="1257300" marR="0" rtl="0" algn="l">
              <a:lnSpc>
                <a:spcPct val="100000"/>
              </a:lnSpc>
              <a:spcBef>
                <a:spcPts val="0"/>
              </a:spcBef>
              <a:spcAft>
                <a:spcPts val="0"/>
              </a:spcAft>
              <a:buClr>
                <a:srgbClr val="000000"/>
              </a:buClr>
              <a:buSzPts val="5400"/>
              <a:buFont typeface="Arial"/>
              <a:buNone/>
            </a:pPr>
            <a:r>
              <a:t/>
            </a:r>
            <a:endParaRPr b="1" i="0" sz="5400" u="none" cap="none" strike="noStrike">
              <a:solidFill>
                <a:schemeClr val="dk2"/>
              </a:solidFill>
              <a:latin typeface="Lato"/>
              <a:ea typeface="Lato"/>
              <a:cs typeface="Lato"/>
              <a:sym typeface="Lato"/>
            </a:endParaRPr>
          </a:p>
          <a:p>
            <a:pPr indent="-1143000" lvl="0" marL="1143000" marR="0" rtl="0" algn="l">
              <a:lnSpc>
                <a:spcPct val="100000"/>
              </a:lnSpc>
              <a:spcBef>
                <a:spcPts val="0"/>
              </a:spcBef>
              <a:spcAft>
                <a:spcPts val="0"/>
              </a:spcAft>
              <a:buClr>
                <a:srgbClr val="000000"/>
              </a:buClr>
              <a:buSzPts val="5400"/>
              <a:buFont typeface="Arial"/>
              <a:buAutoNum type="arabicPeriod"/>
            </a:pPr>
            <a:r>
              <a:rPr b="1" i="0" lang="en-US" sz="5400" u="none" cap="none" strike="noStrike">
                <a:solidFill>
                  <a:schemeClr val="dk2"/>
                </a:solidFill>
                <a:latin typeface="Lato"/>
                <a:ea typeface="Lato"/>
                <a:cs typeface="Lato"/>
                <a:sym typeface="Lato"/>
              </a:rPr>
              <a:t>You keep some slack in your day for your team or your clients</a:t>
            </a:r>
            <a:endParaRPr b="0" i="0" sz="1400" u="none" cap="none" strike="noStrike">
              <a:solidFill>
                <a:srgbClr val="000000"/>
              </a:solidFill>
              <a:latin typeface="Arial"/>
              <a:ea typeface="Arial"/>
              <a:cs typeface="Arial"/>
              <a:sym typeface="Arial"/>
            </a:endParaRPr>
          </a:p>
          <a:p>
            <a:pPr indent="-571500" lvl="0" marL="1257300" marR="0" rtl="0" algn="l">
              <a:lnSpc>
                <a:spcPct val="100000"/>
              </a:lnSpc>
              <a:spcBef>
                <a:spcPts val="0"/>
              </a:spcBef>
              <a:spcAft>
                <a:spcPts val="0"/>
              </a:spcAft>
              <a:buClr>
                <a:srgbClr val="000000"/>
              </a:buClr>
              <a:buSzPts val="5400"/>
              <a:buFont typeface="Arial"/>
              <a:buNone/>
            </a:pPr>
            <a:r>
              <a:t/>
            </a:r>
            <a:endParaRPr b="1" i="0" sz="5400" u="none" cap="none" strike="noStrike">
              <a:solidFill>
                <a:schemeClr val="dk2"/>
              </a:solidFill>
              <a:latin typeface="Lato"/>
              <a:ea typeface="Lato"/>
              <a:cs typeface="Lato"/>
              <a:sym typeface="Lat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pic>
        <p:nvPicPr>
          <p:cNvPr id="1071" name="Google Shape;1071;p127"/>
          <p:cNvPicPr preferRelativeResize="0"/>
          <p:nvPr/>
        </p:nvPicPr>
        <p:blipFill rotWithShape="1">
          <a:blip r:embed="rId3">
            <a:alphaModFix/>
          </a:blip>
          <a:srcRect b="0" l="0" r="17849" t="0"/>
          <a:stretch/>
        </p:blipFill>
        <p:spPr>
          <a:xfrm>
            <a:off x="3698689" y="0"/>
            <a:ext cx="20678962" cy="13716000"/>
          </a:xfrm>
          <a:prstGeom prst="rect">
            <a:avLst/>
          </a:prstGeom>
          <a:noFill/>
          <a:ln>
            <a:noFill/>
          </a:ln>
        </p:spPr>
      </p:pic>
      <p:sp>
        <p:nvSpPr>
          <p:cNvPr id="1072" name="Google Shape;1072;p127"/>
          <p:cNvSpPr txBox="1"/>
          <p:nvPr/>
        </p:nvSpPr>
        <p:spPr>
          <a:xfrm>
            <a:off x="1794225" y="1201200"/>
            <a:ext cx="13369500" cy="9085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6000"/>
              <a:buFont typeface="Arial"/>
              <a:buNone/>
            </a:pPr>
            <a:r>
              <a:rPr b="0" i="1" lang="en-US" sz="6000" u="none" cap="none" strike="noStrike">
                <a:solidFill>
                  <a:srgbClr val="000000"/>
                </a:solidFill>
                <a:latin typeface="Calibri"/>
                <a:ea typeface="Calibri"/>
                <a:cs typeface="Calibri"/>
                <a:sym typeface="Calibri"/>
              </a:rPr>
              <a:t>“I won’t get distracted today and nothing unexpected will happen. We don’t plan for the</a:t>
            </a:r>
            <a:r>
              <a:rPr b="1" i="1" lang="en-US" sz="6000" u="none" cap="none" strike="noStrike">
                <a:solidFill>
                  <a:srgbClr val="000000"/>
                </a:solidFill>
                <a:latin typeface="Calibri"/>
                <a:ea typeface="Calibri"/>
                <a:cs typeface="Calibri"/>
                <a:sym typeface="Calibri"/>
              </a:rPr>
              <a:t> </a:t>
            </a:r>
            <a:r>
              <a:rPr b="0" i="1" lang="en-US" sz="6000" u="none" cap="none" strike="noStrike">
                <a:solidFill>
                  <a:srgbClr val="000000"/>
                </a:solidFill>
                <a:latin typeface="Calibri"/>
                <a:ea typeface="Calibri"/>
                <a:cs typeface="Calibri"/>
                <a:sym typeface="Calibri"/>
              </a:rPr>
              <a:t>high probability of low probability events, like accidents, children not well enough to go to school, household headaches, stuck traffic, bad weather. And yet the odds of one of these is high.”</a:t>
            </a:r>
            <a:endParaRPr b="0" i="1" sz="60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6000"/>
              <a:buFont typeface="Arial"/>
              <a:buNone/>
            </a:pPr>
            <a:r>
              <a:rPr b="1" i="1" lang="en-US" sz="6000" u="none" cap="none" strike="noStrike">
                <a:solidFill>
                  <a:srgbClr val="000000"/>
                </a:solidFill>
                <a:latin typeface="Calibri"/>
                <a:ea typeface="Calibri"/>
                <a:cs typeface="Calibri"/>
                <a:sym typeface="Calibri"/>
              </a:rPr>
              <a:t>Marshall Goldsmith</a:t>
            </a:r>
            <a:endParaRPr b="1" i="1" sz="6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rgbClr val="000000"/>
              </a:solidFill>
              <a:latin typeface="Lato"/>
              <a:ea typeface="Lato"/>
              <a:cs typeface="Lato"/>
              <a:sym typeface="Lato"/>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pic>
        <p:nvPicPr>
          <p:cNvPr id="1078" name="Google Shape;1078;p128"/>
          <p:cNvPicPr preferRelativeResize="0"/>
          <p:nvPr/>
        </p:nvPicPr>
        <p:blipFill rotWithShape="1">
          <a:blip r:embed="rId3">
            <a:alphaModFix/>
          </a:blip>
          <a:srcRect b="0" l="0" r="7689" t="0"/>
          <a:stretch/>
        </p:blipFill>
        <p:spPr>
          <a:xfrm>
            <a:off x="5385859" y="0"/>
            <a:ext cx="18991791" cy="13716000"/>
          </a:xfrm>
          <a:prstGeom prst="rect">
            <a:avLst/>
          </a:prstGeom>
          <a:noFill/>
          <a:ln>
            <a:noFill/>
          </a:ln>
        </p:spPr>
      </p:pic>
      <p:sp>
        <p:nvSpPr>
          <p:cNvPr id="1079" name="Google Shape;1079;p128"/>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080" name="Google Shape;1080;p12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81" name="Google Shape;1081;p12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082" name="Google Shape;1082;p128"/>
          <p:cNvSpPr txBox="1"/>
          <p:nvPr/>
        </p:nvSpPr>
        <p:spPr>
          <a:xfrm>
            <a:off x="1675965" y="3581400"/>
            <a:ext cx="13792500" cy="599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I recommend scheduling </a:t>
            </a:r>
            <a:r>
              <a:rPr b="1" i="0" lang="en-US" sz="9600" u="none" cap="none" strike="noStrike">
                <a:solidFill>
                  <a:schemeClr val="dk2"/>
                </a:solidFill>
                <a:latin typeface="Lato"/>
                <a:ea typeface="Lato"/>
                <a:cs typeface="Lato"/>
                <a:sym typeface="Lato"/>
              </a:rPr>
              <a:t>in some time for your team throughout the day</a:t>
            </a:r>
            <a:endParaRPr b="1" i="0" sz="9600" u="none" cap="none" strike="noStrike">
              <a:solidFill>
                <a:schemeClr val="dk2"/>
              </a:solidFill>
              <a:latin typeface="Lato"/>
              <a:ea typeface="Lato"/>
              <a:cs typeface="Lato"/>
              <a:sym typeface="Lato"/>
            </a:endParaRPr>
          </a:p>
        </p:txBody>
      </p:sp>
      <p:pic>
        <p:nvPicPr>
          <p:cNvPr id="1083" name="Google Shape;1083;p12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84" name="Google Shape;1084;p12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pic>
        <p:nvPicPr>
          <p:cNvPr id="1090" name="Google Shape;1090;p129"/>
          <p:cNvPicPr preferRelativeResize="0"/>
          <p:nvPr/>
        </p:nvPicPr>
        <p:blipFill rotWithShape="1">
          <a:blip r:embed="rId3">
            <a:alphaModFix/>
          </a:blip>
          <a:srcRect b="0" l="0" r="0" t="0"/>
          <a:stretch/>
        </p:blipFill>
        <p:spPr>
          <a:xfrm>
            <a:off x="3851485" y="4520"/>
            <a:ext cx="20526164" cy="13711478"/>
          </a:xfrm>
          <a:prstGeom prst="rect">
            <a:avLst/>
          </a:prstGeom>
          <a:noFill/>
          <a:ln>
            <a:noFill/>
          </a:ln>
        </p:spPr>
      </p:pic>
      <p:sp>
        <p:nvSpPr>
          <p:cNvPr id="1091" name="Google Shape;1091;p129"/>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092" name="Google Shape;1092;p129"/>
          <p:cNvSpPr/>
          <p:nvPr/>
        </p:nvSpPr>
        <p:spPr>
          <a:xfrm flipH="1">
            <a:off x="1676100" y="5172094"/>
            <a:ext cx="137163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093" name="Google Shape;1093;p129"/>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094" name="Google Shape;1094;p129"/>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7: </a:t>
            </a:r>
            <a:endParaRPr b="0" i="0" sz="1100" u="none" cap="none" strike="noStrike">
              <a:solidFill>
                <a:srgbClr val="000000"/>
              </a:solidFill>
              <a:latin typeface="Arial"/>
              <a:ea typeface="Arial"/>
              <a:cs typeface="Arial"/>
              <a:sym typeface="Arial"/>
            </a:endParaRPr>
          </a:p>
        </p:txBody>
      </p:sp>
      <p:sp>
        <p:nvSpPr>
          <p:cNvPr id="1095" name="Google Shape;1095;p129"/>
          <p:cNvSpPr txBox="1"/>
          <p:nvPr/>
        </p:nvSpPr>
        <p:spPr>
          <a:xfrm>
            <a:off x="2005920" y="5419554"/>
            <a:ext cx="131199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Do the tasks fit within the time allocated?</a:t>
            </a:r>
            <a:endParaRPr b="0" i="0" sz="1400" u="none" cap="none" strike="noStrike">
              <a:solidFill>
                <a:srgbClr val="000000"/>
              </a:solidFill>
              <a:latin typeface="Arial"/>
              <a:ea typeface="Arial"/>
              <a:cs typeface="Arial"/>
              <a:sym typeface="Arial"/>
            </a:endParaRPr>
          </a:p>
        </p:txBody>
      </p:sp>
      <p:pic>
        <p:nvPicPr>
          <p:cNvPr id="1096" name="Google Shape;1096;p129"/>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97" name="Google Shape;1097;p12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30"/>
          <p:cNvSpPr/>
          <p:nvPr/>
        </p:nvSpPr>
        <p:spPr>
          <a:xfrm flipH="1">
            <a:off x="-52" y="0"/>
            <a:ext cx="24377701" cy="137160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104" name="Google Shape;1104;p130"/>
          <p:cNvSpPr/>
          <p:nvPr/>
        </p:nvSpPr>
        <p:spPr>
          <a:xfrm flipH="1">
            <a:off x="2989363" y="4469496"/>
            <a:ext cx="18399000" cy="3722100"/>
          </a:xfrm>
          <a:prstGeom prst="homePlate">
            <a:avLst>
              <a:gd fmla="val 0" name="adj"/>
            </a:avLst>
          </a:prstGeom>
          <a:solidFill>
            <a:schemeClr val="lt1"/>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105" name="Google Shape;1105;p130"/>
          <p:cNvSpPr txBox="1"/>
          <p:nvPr/>
        </p:nvSpPr>
        <p:spPr>
          <a:xfrm>
            <a:off x="3867306" y="4911396"/>
            <a:ext cx="166431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accent1"/>
                </a:solidFill>
                <a:latin typeface="Lato"/>
                <a:ea typeface="Lato"/>
                <a:cs typeface="Lato"/>
                <a:sym typeface="Lato"/>
              </a:rPr>
              <a:t>Don’t skip this step!!!</a:t>
            </a:r>
            <a:endParaRPr b="0" i="0" sz="1400" u="none" cap="none" strike="noStrike">
              <a:solidFill>
                <a:srgbClr val="000000"/>
              </a:solidFill>
              <a:latin typeface="Arial"/>
              <a:ea typeface="Arial"/>
              <a:cs typeface="Arial"/>
              <a:sym typeface="Arial"/>
            </a:endParaRPr>
          </a:p>
        </p:txBody>
      </p:sp>
      <p:pic>
        <p:nvPicPr>
          <p:cNvPr id="1106" name="Google Shape;1106;p130"/>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107" name="Google Shape;1107;p13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31"/>
          <p:cNvSpPr/>
          <p:nvPr/>
        </p:nvSpPr>
        <p:spPr>
          <a:xfrm flipH="1" rot="10800000">
            <a:off x="3123350" y="11579512"/>
            <a:ext cx="20232000" cy="120900"/>
          </a:xfrm>
          <a:prstGeom prst="rect">
            <a:avLst/>
          </a:prstGeom>
          <a:solidFill>
            <a:srgbClr val="C5C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31"/>
          <p:cNvSpPr/>
          <p:nvPr>
            <p:ph idx="2" type="pic"/>
          </p:nvPr>
        </p:nvSpPr>
        <p:spPr>
          <a:xfrm>
            <a:off x="-3176" y="0"/>
            <a:ext cx="24377701" cy="1371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D8D8D8"/>
              </a:buClr>
              <a:buSzPts val="1400"/>
              <a:buFont typeface="Arial"/>
              <a:buNone/>
            </a:pPr>
            <a:r>
              <a:t/>
            </a:r>
            <a:endParaRPr b="0" i="0" sz="6000" u="none" cap="none" strike="noStrike">
              <a:solidFill>
                <a:srgbClr val="000000"/>
              </a:solidFill>
              <a:latin typeface="Lato"/>
              <a:ea typeface="Lato"/>
              <a:cs typeface="Lato"/>
              <a:sym typeface="Lato"/>
            </a:endParaRPr>
          </a:p>
          <a:p>
            <a:pPr indent="0" lvl="0" marL="0" marR="0" rtl="0" algn="l">
              <a:lnSpc>
                <a:spcPct val="90000"/>
              </a:lnSpc>
              <a:spcBef>
                <a:spcPts val="2000"/>
              </a:spcBef>
              <a:spcAft>
                <a:spcPts val="0"/>
              </a:spcAft>
              <a:buClr>
                <a:srgbClr val="D8D8D8"/>
              </a:buClr>
              <a:buSzPts val="1400"/>
              <a:buFont typeface="Arial"/>
              <a:buNone/>
            </a:pPr>
            <a:r>
              <a:t/>
            </a:r>
            <a:endParaRPr b="0" i="0" sz="4200" u="none" cap="none" strike="noStrike">
              <a:solidFill>
                <a:srgbClr val="D8D8D8"/>
              </a:solidFill>
              <a:latin typeface="Lato"/>
              <a:ea typeface="Lato"/>
              <a:cs typeface="Lato"/>
              <a:sym typeface="Lato"/>
            </a:endParaRPr>
          </a:p>
        </p:txBody>
      </p:sp>
      <p:sp>
        <p:nvSpPr>
          <p:cNvPr id="1115" name="Google Shape;1115;p131"/>
          <p:cNvSpPr txBox="1"/>
          <p:nvPr/>
        </p:nvSpPr>
        <p:spPr>
          <a:xfrm>
            <a:off x="4435375" y="1760600"/>
            <a:ext cx="5484900" cy="18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Lato"/>
                <a:ea typeface="Lato"/>
                <a:cs typeface="Lato"/>
                <a:sym typeface="Lato"/>
              </a:rPr>
              <a:t>Hours Available</a:t>
            </a:r>
            <a:endParaRPr b="0" i="0" sz="6000" u="none" cap="none" strike="noStrike">
              <a:solidFill>
                <a:srgbClr val="000000"/>
              </a:solidFill>
              <a:latin typeface="Lato"/>
              <a:ea typeface="Lato"/>
              <a:cs typeface="Lato"/>
              <a:sym typeface="Lato"/>
            </a:endParaRPr>
          </a:p>
        </p:txBody>
      </p:sp>
      <p:sp>
        <p:nvSpPr>
          <p:cNvPr id="1116" name="Google Shape;1116;p131"/>
          <p:cNvSpPr txBox="1"/>
          <p:nvPr/>
        </p:nvSpPr>
        <p:spPr>
          <a:xfrm>
            <a:off x="14188975" y="1760600"/>
            <a:ext cx="7107600" cy="182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Lato"/>
                <a:ea typeface="Lato"/>
                <a:cs typeface="Lato"/>
                <a:sym typeface="Lato"/>
              </a:rPr>
              <a:t>Time Tasks Expected To Take</a:t>
            </a:r>
            <a:endParaRPr b="0" i="0" sz="6000" u="none" cap="none" strike="noStrike">
              <a:solidFill>
                <a:srgbClr val="000000"/>
              </a:solidFill>
              <a:latin typeface="Lato"/>
              <a:ea typeface="Lato"/>
              <a:cs typeface="Lato"/>
              <a:sym typeface="Lato"/>
            </a:endParaRPr>
          </a:p>
        </p:txBody>
      </p:sp>
      <p:sp>
        <p:nvSpPr>
          <p:cNvPr id="1117" name="Google Shape;1117;p131"/>
          <p:cNvSpPr/>
          <p:nvPr/>
        </p:nvSpPr>
        <p:spPr>
          <a:xfrm>
            <a:off x="4706250" y="8938475"/>
            <a:ext cx="5688000" cy="2640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31"/>
          <p:cNvSpPr/>
          <p:nvPr/>
        </p:nvSpPr>
        <p:spPr>
          <a:xfrm>
            <a:off x="14917050" y="4096800"/>
            <a:ext cx="5688000" cy="74826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131"/>
          <p:cNvSpPr txBox="1"/>
          <p:nvPr/>
        </p:nvSpPr>
        <p:spPr>
          <a:xfrm>
            <a:off x="5992850" y="9480200"/>
            <a:ext cx="3351900" cy="81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lt1"/>
                </a:solidFill>
                <a:latin typeface="Lato"/>
                <a:ea typeface="Lato"/>
                <a:cs typeface="Lato"/>
                <a:sym typeface="Lato"/>
              </a:rPr>
              <a:t>2 hours</a:t>
            </a:r>
            <a:endParaRPr b="1" i="0" sz="6000" u="none" cap="none" strike="noStrike">
              <a:solidFill>
                <a:schemeClr val="lt1"/>
              </a:solidFill>
              <a:latin typeface="Lato"/>
              <a:ea typeface="Lato"/>
              <a:cs typeface="Lato"/>
              <a:sym typeface="Lato"/>
            </a:endParaRPr>
          </a:p>
        </p:txBody>
      </p:sp>
      <p:sp>
        <p:nvSpPr>
          <p:cNvPr id="1120" name="Google Shape;1120;p131"/>
          <p:cNvSpPr txBox="1"/>
          <p:nvPr/>
        </p:nvSpPr>
        <p:spPr>
          <a:xfrm>
            <a:off x="16127450" y="4908200"/>
            <a:ext cx="3351900" cy="81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dk2"/>
                </a:solidFill>
                <a:latin typeface="Lato"/>
                <a:ea typeface="Lato"/>
                <a:cs typeface="Lato"/>
                <a:sym typeface="Lato"/>
              </a:rPr>
              <a:t>10 hours</a:t>
            </a:r>
            <a:endParaRPr b="1" i="0" sz="6000" u="none" cap="none" strike="noStrike">
              <a:solidFill>
                <a:schemeClr val="dk2"/>
              </a:solidFill>
              <a:latin typeface="Lato"/>
              <a:ea typeface="Lato"/>
              <a:cs typeface="Lato"/>
              <a:sym typeface="Lato"/>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32"/>
          <p:cNvSpPr/>
          <p:nvPr/>
        </p:nvSpPr>
        <p:spPr>
          <a:xfrm flipH="1">
            <a:off x="2989363" y="4469496"/>
            <a:ext cx="18399000" cy="3722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127" name="Google Shape;1127;p132"/>
          <p:cNvSpPr txBox="1"/>
          <p:nvPr/>
        </p:nvSpPr>
        <p:spPr>
          <a:xfrm>
            <a:off x="3867306" y="4911396"/>
            <a:ext cx="166431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This ain’t gonna work!!!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pic>
        <p:nvPicPr>
          <p:cNvPr id="1133" name="Google Shape;1133;p133"/>
          <p:cNvPicPr preferRelativeResize="0"/>
          <p:nvPr>
            <p:ph idx="2" type="pic"/>
          </p:nvPr>
        </p:nvPicPr>
        <p:blipFill rotWithShape="1">
          <a:blip r:embed="rId3">
            <a:alphaModFix/>
          </a:blip>
          <a:srcRect b="0" l="17417" r="17422" t="0"/>
          <a:stretch/>
        </p:blipFill>
        <p:spPr>
          <a:xfrm>
            <a:off x="-3176" y="0"/>
            <a:ext cx="24377701" cy="13716000"/>
          </a:xfrm>
          <a:prstGeom prst="rect">
            <a:avLst/>
          </a:prstGeom>
          <a:noFill/>
          <a:ln>
            <a:noFill/>
          </a:ln>
        </p:spPr>
      </p:pic>
      <p:sp>
        <p:nvSpPr>
          <p:cNvPr id="1134" name="Google Shape;1134;p133"/>
          <p:cNvSpPr/>
          <p:nvPr/>
        </p:nvSpPr>
        <p:spPr>
          <a:xfrm flipH="1">
            <a:off x="2989363" y="4469496"/>
            <a:ext cx="18399000" cy="3722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135" name="Google Shape;1135;p133"/>
          <p:cNvSpPr txBox="1"/>
          <p:nvPr/>
        </p:nvSpPr>
        <p:spPr>
          <a:xfrm>
            <a:off x="3867306" y="4911396"/>
            <a:ext cx="166431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Welcome to reality</a:t>
            </a:r>
            <a:endParaRPr b="0" i="0" sz="1400" u="none" cap="none" strike="noStrike">
              <a:solidFill>
                <a:srgbClr val="000000"/>
              </a:solidFill>
              <a:latin typeface="Arial"/>
              <a:ea typeface="Arial"/>
              <a:cs typeface="Arial"/>
              <a:sym typeface="Arial"/>
            </a:endParaRPr>
          </a:p>
        </p:txBody>
      </p:sp>
      <p:pic>
        <p:nvPicPr>
          <p:cNvPr id="1136" name="Google Shape;1136;p13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137" name="Google Shape;1137;p13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pic>
        <p:nvPicPr>
          <p:cNvPr id="1143" name="Google Shape;1143;p134"/>
          <p:cNvPicPr preferRelativeResize="0"/>
          <p:nvPr/>
        </p:nvPicPr>
        <p:blipFill rotWithShape="1">
          <a:blip r:embed="rId3">
            <a:alphaModFix/>
          </a:blip>
          <a:srcRect b="0" l="0" r="31458" t="0"/>
          <a:stretch/>
        </p:blipFill>
        <p:spPr>
          <a:xfrm>
            <a:off x="7664449" y="-2"/>
            <a:ext cx="16713199" cy="13716001"/>
          </a:xfrm>
          <a:prstGeom prst="rect">
            <a:avLst/>
          </a:prstGeom>
          <a:noFill/>
          <a:ln>
            <a:noFill/>
          </a:ln>
        </p:spPr>
      </p:pic>
      <p:sp>
        <p:nvSpPr>
          <p:cNvPr id="1144" name="Google Shape;1144;p134"/>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145" name="Google Shape;1145;p13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146" name="Google Shape;1146;p13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147" name="Google Shape;1147;p134"/>
          <p:cNvSpPr txBox="1"/>
          <p:nvPr/>
        </p:nvSpPr>
        <p:spPr>
          <a:xfrm>
            <a:off x="1675965" y="3581400"/>
            <a:ext cx="12916200" cy="599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dk2"/>
                </a:solidFill>
                <a:latin typeface="Lato"/>
                <a:ea typeface="Lato"/>
                <a:cs typeface="Lato"/>
                <a:sym typeface="Lato"/>
              </a:rPr>
              <a:t>You’ve got less time than you think...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Lato"/>
                <a:ea typeface="Lato"/>
                <a:cs typeface="Lato"/>
                <a:sym typeface="Lato"/>
              </a:rPr>
              <a:t>so you have to choose</a:t>
            </a:r>
            <a:endParaRPr b="1" i="0" sz="9600" u="none" cap="none" strike="noStrike">
              <a:solidFill>
                <a:schemeClr val="accent1"/>
              </a:solidFill>
              <a:latin typeface="Lato"/>
              <a:ea typeface="Lato"/>
              <a:cs typeface="Lato"/>
              <a:sym typeface="Lato"/>
            </a:endParaRPr>
          </a:p>
        </p:txBody>
      </p:sp>
      <p:pic>
        <p:nvPicPr>
          <p:cNvPr id="1148" name="Google Shape;1148;p13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149" name="Google Shape;1149;p13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63"/>
          <p:cNvPicPr preferRelativeResize="0"/>
          <p:nvPr/>
        </p:nvPicPr>
        <p:blipFill rotWithShape="1">
          <a:blip r:embed="rId3">
            <a:alphaModFix/>
          </a:blip>
          <a:srcRect b="0" l="12178" r="0" t="0"/>
          <a:stretch/>
        </p:blipFill>
        <p:spPr>
          <a:xfrm>
            <a:off x="8530224" y="0"/>
            <a:ext cx="15847426" cy="13716001"/>
          </a:xfrm>
          <a:prstGeom prst="rect">
            <a:avLst/>
          </a:prstGeom>
          <a:noFill/>
          <a:ln>
            <a:noFill/>
          </a:ln>
        </p:spPr>
      </p:pic>
      <p:sp>
        <p:nvSpPr>
          <p:cNvPr id="316" name="Google Shape;316;p63"/>
          <p:cNvSpPr/>
          <p:nvPr/>
        </p:nvSpPr>
        <p:spPr>
          <a:xfrm>
            <a:off x="6019800" y="10482"/>
            <a:ext cx="17359202" cy="13716000"/>
          </a:xfrm>
          <a:prstGeom prst="rect">
            <a:avLst/>
          </a:prstGeom>
          <a:gradFill>
            <a:gsLst>
              <a:gs pos="0">
                <a:srgbClr val="FFFFFF">
                  <a:alpha val="0"/>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317" name="Google Shape;317;p63"/>
          <p:cNvSpPr/>
          <p:nvPr/>
        </p:nvSpPr>
        <p:spPr>
          <a:xfrm>
            <a:off x="825920" y="0"/>
            <a:ext cx="13149580"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318" name="Google Shape;318;p63"/>
          <p:cNvSpPr/>
          <p:nvPr/>
        </p:nvSpPr>
        <p:spPr>
          <a:xfrm flipH="1">
            <a:off x="-1" y="3045835"/>
            <a:ext cx="16954501" cy="1416512"/>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319" name="Google Shape;319;p63"/>
          <p:cNvSpPr txBox="1"/>
          <p:nvPr/>
        </p:nvSpPr>
        <p:spPr>
          <a:xfrm>
            <a:off x="1675964" y="1434003"/>
            <a:ext cx="19621935"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0" lang="en-US" sz="7200" u="none" cap="none" strike="noStrike">
                <a:solidFill>
                  <a:schemeClr val="dk2"/>
                </a:solidFill>
                <a:latin typeface="Lato"/>
                <a:ea typeface="Lato"/>
                <a:cs typeface="Lato"/>
                <a:sym typeface="Lato"/>
              </a:rPr>
              <a:t>For the procrastinators:</a:t>
            </a:r>
            <a:endParaRPr/>
          </a:p>
        </p:txBody>
      </p:sp>
      <p:pic>
        <p:nvPicPr>
          <p:cNvPr id="320" name="Google Shape;320;p63"/>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321" name="Google Shape;321;p63"/>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322" name="Google Shape;322;p63"/>
          <p:cNvSpPr txBox="1"/>
          <p:nvPr/>
        </p:nvSpPr>
        <p:spPr>
          <a:xfrm>
            <a:off x="1675964" y="4753329"/>
            <a:ext cx="14809959" cy="3057171"/>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18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If you are not certain you’ll get it done, don’t commit to it</a:t>
            </a:r>
            <a:endParaRPr/>
          </a:p>
          <a:p>
            <a:pPr indent="-914400" lvl="0" marL="914400" marR="0" rtl="0" algn="l">
              <a:lnSpc>
                <a:spcPct val="100000"/>
              </a:lnSpc>
              <a:spcBef>
                <a:spcPts val="18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Commit to the things that are important</a:t>
            </a:r>
            <a:endParaRPr/>
          </a:p>
          <a:p>
            <a:pPr indent="-914400" lvl="0" marL="914400" marR="0" rtl="0" algn="l">
              <a:lnSpc>
                <a:spcPct val="100000"/>
              </a:lnSpc>
              <a:spcBef>
                <a:spcPts val="18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Review your performance every evening.</a:t>
            </a:r>
            <a:endParaRPr/>
          </a:p>
          <a:p>
            <a:pPr indent="-635000" lvl="0" marL="914400" marR="0" rtl="0" algn="l">
              <a:lnSpc>
                <a:spcPct val="100000"/>
              </a:lnSpc>
              <a:spcBef>
                <a:spcPts val="1800"/>
              </a:spcBef>
              <a:spcAft>
                <a:spcPts val="0"/>
              </a:spcAft>
              <a:buClr>
                <a:srgbClr val="282927"/>
              </a:buClr>
              <a:buSzPts val="4400"/>
              <a:buFont typeface="Lato"/>
              <a:buNone/>
            </a:pPr>
            <a:r>
              <a:t/>
            </a:r>
            <a:endParaRPr b="0" i="1" sz="4400" u="none" cap="none" strike="noStrike">
              <a:solidFill>
                <a:srgbClr val="282927"/>
              </a:solidFill>
              <a:latin typeface="Lato"/>
              <a:ea typeface="Lato"/>
              <a:cs typeface="Lato"/>
              <a:sym typeface="Lato"/>
            </a:endParaRPr>
          </a:p>
        </p:txBody>
      </p:sp>
      <p:sp>
        <p:nvSpPr>
          <p:cNvPr id="323" name="Google Shape;323;p63"/>
          <p:cNvSpPr txBox="1"/>
          <p:nvPr/>
        </p:nvSpPr>
        <p:spPr>
          <a:xfrm>
            <a:off x="1675965" y="3248328"/>
            <a:ext cx="16953110" cy="10115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1" lang="en-US" sz="5400" u="none" cap="none" strike="noStrike">
                <a:solidFill>
                  <a:schemeClr val="lt1"/>
                </a:solidFill>
                <a:latin typeface="Lato"/>
                <a:ea typeface="Lato"/>
                <a:cs typeface="Lato"/>
                <a:sym typeface="Lato"/>
              </a:rPr>
              <a:t>Practice doing what you say you will do every day: </a:t>
            </a:r>
            <a:endParaRPr/>
          </a:p>
        </p:txBody>
      </p:sp>
      <p:sp>
        <p:nvSpPr>
          <p:cNvPr id="324" name="Google Shape;324;p63"/>
          <p:cNvSpPr txBox="1"/>
          <p:nvPr/>
        </p:nvSpPr>
        <p:spPr>
          <a:xfrm>
            <a:off x="1675964" y="10058400"/>
            <a:ext cx="20183910" cy="26494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3200" u="none" cap="none" strike="noStrike">
                <a:solidFill>
                  <a:srgbClr val="282927"/>
                </a:solidFill>
                <a:latin typeface="Lato"/>
                <a:ea typeface="Lato"/>
                <a:cs typeface="Lato"/>
                <a:sym typeface="Lato"/>
              </a:rPr>
              <a:t>See </a:t>
            </a:r>
            <a:r>
              <a:rPr b="1" i="1" lang="en-US" sz="3200" u="none" cap="none" strike="noStrike">
                <a:solidFill>
                  <a:srgbClr val="282927"/>
                </a:solidFill>
                <a:latin typeface="Lato"/>
                <a:ea typeface="Lato"/>
                <a:cs typeface="Lato"/>
                <a:sym typeface="Lato"/>
              </a:rPr>
              <a:t>How To Get Sh*t Done </a:t>
            </a:r>
            <a:r>
              <a:rPr b="0" i="1" lang="en-US" sz="3200" u="none" cap="none" strike="noStrike">
                <a:solidFill>
                  <a:srgbClr val="282927"/>
                </a:solidFill>
                <a:latin typeface="Lato"/>
                <a:ea typeface="Lato"/>
                <a:cs typeface="Lato"/>
                <a:sym typeface="Lato"/>
              </a:rPr>
              <a:t>freebie on the website:</a:t>
            </a:r>
            <a:endParaRPr/>
          </a:p>
          <a:p>
            <a:pPr indent="0" lvl="0" marL="0" marR="0" rtl="0" algn="l">
              <a:lnSpc>
                <a:spcPct val="100000"/>
              </a:lnSpc>
              <a:spcBef>
                <a:spcPts val="0"/>
              </a:spcBef>
              <a:spcAft>
                <a:spcPts val="0"/>
              </a:spcAft>
              <a:buNone/>
            </a:pPr>
            <a:r>
              <a:rPr b="0" i="1" lang="en-US" sz="3200" u="sng" cap="none" strike="noStrike">
                <a:solidFill>
                  <a:srgbClr val="FF0000"/>
                </a:solidFill>
                <a:latin typeface="Lato"/>
                <a:ea typeface="Lato"/>
                <a:cs typeface="Lato"/>
                <a:sym typeface="Lato"/>
                <a:hlinkClick r:id="rId5">
                  <a:extLst>
                    <a:ext uri="{A12FA001-AC4F-418D-AE19-62706E023703}">
                      <ahyp:hlinkClr val="tx"/>
                    </a:ext>
                  </a:extLst>
                </a:hlinkClick>
              </a:rPr>
              <a:t>https://fpadvance.com/freebie/ </a:t>
            </a:r>
            <a:endParaRPr b="0" i="1" sz="3200" u="none" cap="none" strike="noStrike">
              <a:solidFill>
                <a:srgbClr val="FF0000"/>
              </a:solidFill>
              <a:latin typeface="Lato"/>
              <a:ea typeface="Lato"/>
              <a:cs typeface="Lato"/>
              <a:sym typeface="Lato"/>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35"/>
          <p:cNvSpPr/>
          <p:nvPr/>
        </p:nvSpPr>
        <p:spPr>
          <a:xfrm flipH="1">
            <a:off x="2989363" y="4469496"/>
            <a:ext cx="18399000" cy="3722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156" name="Google Shape;1156;p135"/>
          <p:cNvSpPr txBox="1"/>
          <p:nvPr/>
        </p:nvSpPr>
        <p:spPr>
          <a:xfrm>
            <a:off x="3867306" y="4911396"/>
            <a:ext cx="166431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Prioritise the week’s tasks in order of importance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36"/>
          <p:cNvSpPr/>
          <p:nvPr>
            <p:ph idx="2" type="pic"/>
          </p:nvPr>
        </p:nvSpPr>
        <p:spPr>
          <a:xfrm>
            <a:off x="-3176" y="0"/>
            <a:ext cx="24377701" cy="1371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D8D8D8"/>
              </a:buClr>
              <a:buSzPts val="1400"/>
              <a:buFont typeface="Arial"/>
              <a:buNone/>
            </a:pPr>
            <a:r>
              <a:t/>
            </a:r>
            <a:endParaRPr b="0" i="0" sz="6000" u="none" cap="none" strike="noStrike">
              <a:solidFill>
                <a:srgbClr val="000000"/>
              </a:solidFill>
              <a:latin typeface="Lato"/>
              <a:ea typeface="Lato"/>
              <a:cs typeface="Lato"/>
              <a:sym typeface="Lato"/>
            </a:endParaRPr>
          </a:p>
          <a:p>
            <a:pPr indent="0" lvl="0" marL="0" marR="0" rtl="0" algn="l">
              <a:lnSpc>
                <a:spcPct val="90000"/>
              </a:lnSpc>
              <a:spcBef>
                <a:spcPts val="2000"/>
              </a:spcBef>
              <a:spcAft>
                <a:spcPts val="0"/>
              </a:spcAft>
              <a:buClr>
                <a:srgbClr val="D8D8D8"/>
              </a:buClr>
              <a:buSzPts val="1400"/>
              <a:buFont typeface="Arial"/>
              <a:buNone/>
            </a:pPr>
            <a:r>
              <a:t/>
            </a:r>
            <a:endParaRPr b="0" i="0" sz="4200" u="none" cap="none" strike="noStrike">
              <a:solidFill>
                <a:srgbClr val="D8D8D8"/>
              </a:solidFill>
              <a:latin typeface="Lato"/>
              <a:ea typeface="Lato"/>
              <a:cs typeface="Lato"/>
              <a:sym typeface="Lato"/>
            </a:endParaRPr>
          </a:p>
        </p:txBody>
      </p:sp>
      <p:sp>
        <p:nvSpPr>
          <p:cNvPr id="1163" name="Google Shape;1163;p136"/>
          <p:cNvSpPr txBox="1"/>
          <p:nvPr/>
        </p:nvSpPr>
        <p:spPr>
          <a:xfrm>
            <a:off x="4435375" y="1760600"/>
            <a:ext cx="5484900" cy="18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Lato"/>
                <a:ea typeface="Lato"/>
                <a:cs typeface="Lato"/>
                <a:sym typeface="Lato"/>
              </a:rPr>
              <a:t>Hours Available</a:t>
            </a:r>
            <a:endParaRPr b="0" i="0" sz="6000" u="none" cap="none" strike="noStrike">
              <a:solidFill>
                <a:srgbClr val="000000"/>
              </a:solidFill>
              <a:latin typeface="Lato"/>
              <a:ea typeface="Lato"/>
              <a:cs typeface="Lato"/>
              <a:sym typeface="Lato"/>
            </a:endParaRPr>
          </a:p>
        </p:txBody>
      </p:sp>
      <p:sp>
        <p:nvSpPr>
          <p:cNvPr id="1164" name="Google Shape;1164;p136"/>
          <p:cNvSpPr txBox="1"/>
          <p:nvPr/>
        </p:nvSpPr>
        <p:spPr>
          <a:xfrm>
            <a:off x="14188975" y="1760600"/>
            <a:ext cx="7107600" cy="182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Lato"/>
                <a:ea typeface="Lato"/>
                <a:cs typeface="Lato"/>
                <a:sym typeface="Lato"/>
              </a:rPr>
              <a:t>Time Tasks Expected To Take</a:t>
            </a:r>
            <a:endParaRPr b="0" i="0" sz="6000" u="none" cap="none" strike="noStrike">
              <a:solidFill>
                <a:srgbClr val="000000"/>
              </a:solidFill>
              <a:latin typeface="Lato"/>
              <a:ea typeface="Lato"/>
              <a:cs typeface="Lato"/>
              <a:sym typeface="Lato"/>
            </a:endParaRPr>
          </a:p>
        </p:txBody>
      </p:sp>
      <p:sp>
        <p:nvSpPr>
          <p:cNvPr id="1165" name="Google Shape;1165;p136"/>
          <p:cNvSpPr/>
          <p:nvPr/>
        </p:nvSpPr>
        <p:spPr>
          <a:xfrm>
            <a:off x="4706250" y="8938475"/>
            <a:ext cx="5688000" cy="2640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36"/>
          <p:cNvSpPr/>
          <p:nvPr/>
        </p:nvSpPr>
        <p:spPr>
          <a:xfrm>
            <a:off x="14917050" y="4096800"/>
            <a:ext cx="5688000" cy="74826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36"/>
          <p:cNvSpPr txBox="1"/>
          <p:nvPr/>
        </p:nvSpPr>
        <p:spPr>
          <a:xfrm>
            <a:off x="5992850" y="9480200"/>
            <a:ext cx="3351900" cy="81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chemeClr val="lt1"/>
                </a:solidFill>
                <a:latin typeface="Lato"/>
                <a:ea typeface="Lato"/>
                <a:cs typeface="Lato"/>
                <a:sym typeface="Lato"/>
              </a:rPr>
              <a:t>2 hours</a:t>
            </a:r>
            <a:endParaRPr b="1" i="0" sz="4800" u="none" cap="none" strike="noStrike">
              <a:solidFill>
                <a:schemeClr val="lt1"/>
              </a:solidFill>
              <a:latin typeface="Lato"/>
              <a:ea typeface="Lato"/>
              <a:cs typeface="Lato"/>
              <a:sym typeface="Lato"/>
            </a:endParaRPr>
          </a:p>
        </p:txBody>
      </p:sp>
      <p:sp>
        <p:nvSpPr>
          <p:cNvPr id="1168" name="Google Shape;1168;p136"/>
          <p:cNvSpPr txBox="1"/>
          <p:nvPr/>
        </p:nvSpPr>
        <p:spPr>
          <a:xfrm>
            <a:off x="15134450" y="4222400"/>
            <a:ext cx="5281800" cy="8127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1</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2</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3</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4</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5</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6</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7</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8</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9</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10</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11</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12</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13</a:t>
            </a:r>
            <a:endParaRPr b="0" i="0" sz="3600" u="none" cap="none" strike="noStrike">
              <a:solidFill>
                <a:srgbClr val="000000"/>
              </a:solidFill>
              <a:latin typeface="Lato"/>
              <a:ea typeface="Lato"/>
              <a:cs typeface="Lato"/>
              <a:sym typeface="La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137"/>
          <p:cNvSpPr/>
          <p:nvPr>
            <p:ph idx="2" type="pic"/>
          </p:nvPr>
        </p:nvSpPr>
        <p:spPr>
          <a:xfrm>
            <a:off x="-3176" y="0"/>
            <a:ext cx="24377701" cy="1371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D8D8D8"/>
              </a:buClr>
              <a:buSzPts val="1400"/>
              <a:buFont typeface="Arial"/>
              <a:buNone/>
            </a:pPr>
            <a:r>
              <a:t/>
            </a:r>
            <a:endParaRPr b="0" i="0" sz="6000" u="none" cap="none" strike="noStrike">
              <a:solidFill>
                <a:srgbClr val="000000"/>
              </a:solidFill>
              <a:latin typeface="Lato"/>
              <a:ea typeface="Lato"/>
              <a:cs typeface="Lato"/>
              <a:sym typeface="Lato"/>
            </a:endParaRPr>
          </a:p>
          <a:p>
            <a:pPr indent="0" lvl="0" marL="0" marR="0" rtl="0" algn="l">
              <a:lnSpc>
                <a:spcPct val="90000"/>
              </a:lnSpc>
              <a:spcBef>
                <a:spcPts val="2000"/>
              </a:spcBef>
              <a:spcAft>
                <a:spcPts val="0"/>
              </a:spcAft>
              <a:buClr>
                <a:srgbClr val="D8D8D8"/>
              </a:buClr>
              <a:buSzPts val="1400"/>
              <a:buFont typeface="Arial"/>
              <a:buNone/>
            </a:pPr>
            <a:r>
              <a:t/>
            </a:r>
            <a:endParaRPr b="0" i="0" sz="4200" u="none" cap="none" strike="noStrike">
              <a:solidFill>
                <a:srgbClr val="D8D8D8"/>
              </a:solidFill>
              <a:latin typeface="Lato"/>
              <a:ea typeface="Lato"/>
              <a:cs typeface="Lato"/>
              <a:sym typeface="Lato"/>
            </a:endParaRPr>
          </a:p>
        </p:txBody>
      </p:sp>
      <p:sp>
        <p:nvSpPr>
          <p:cNvPr id="1175" name="Google Shape;1175;p137"/>
          <p:cNvSpPr txBox="1"/>
          <p:nvPr/>
        </p:nvSpPr>
        <p:spPr>
          <a:xfrm>
            <a:off x="4435375" y="1760600"/>
            <a:ext cx="5484900" cy="18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Lato"/>
                <a:ea typeface="Lato"/>
                <a:cs typeface="Lato"/>
                <a:sym typeface="Lato"/>
              </a:rPr>
              <a:t>Hours Available</a:t>
            </a:r>
            <a:endParaRPr b="0" i="0" sz="6000" u="none" cap="none" strike="noStrike">
              <a:solidFill>
                <a:srgbClr val="000000"/>
              </a:solidFill>
              <a:latin typeface="Lato"/>
              <a:ea typeface="Lato"/>
              <a:cs typeface="Lato"/>
              <a:sym typeface="Lato"/>
            </a:endParaRPr>
          </a:p>
        </p:txBody>
      </p:sp>
      <p:sp>
        <p:nvSpPr>
          <p:cNvPr id="1176" name="Google Shape;1176;p137"/>
          <p:cNvSpPr txBox="1"/>
          <p:nvPr/>
        </p:nvSpPr>
        <p:spPr>
          <a:xfrm>
            <a:off x="14188975" y="1760600"/>
            <a:ext cx="7107600" cy="182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Lato"/>
                <a:ea typeface="Lato"/>
                <a:cs typeface="Lato"/>
                <a:sym typeface="Lato"/>
              </a:rPr>
              <a:t>Time Tasks Expected To Take</a:t>
            </a:r>
            <a:endParaRPr b="0" i="0" sz="6000" u="none" cap="none" strike="noStrike">
              <a:solidFill>
                <a:srgbClr val="000000"/>
              </a:solidFill>
              <a:latin typeface="Lato"/>
              <a:ea typeface="Lato"/>
              <a:cs typeface="Lato"/>
              <a:sym typeface="Lato"/>
            </a:endParaRPr>
          </a:p>
        </p:txBody>
      </p:sp>
      <p:sp>
        <p:nvSpPr>
          <p:cNvPr id="1177" name="Google Shape;1177;p137"/>
          <p:cNvSpPr/>
          <p:nvPr/>
        </p:nvSpPr>
        <p:spPr>
          <a:xfrm>
            <a:off x="4706250" y="8938475"/>
            <a:ext cx="5688000" cy="2640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37"/>
          <p:cNvSpPr/>
          <p:nvPr/>
        </p:nvSpPr>
        <p:spPr>
          <a:xfrm>
            <a:off x="14917050" y="8642000"/>
            <a:ext cx="5688000" cy="29373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37"/>
          <p:cNvSpPr txBox="1"/>
          <p:nvPr/>
        </p:nvSpPr>
        <p:spPr>
          <a:xfrm>
            <a:off x="5992850" y="9480200"/>
            <a:ext cx="3351900" cy="81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chemeClr val="lt1"/>
                </a:solidFill>
                <a:latin typeface="Lato"/>
                <a:ea typeface="Lato"/>
                <a:cs typeface="Lato"/>
                <a:sym typeface="Lato"/>
              </a:rPr>
              <a:t>2 hours</a:t>
            </a:r>
            <a:endParaRPr b="1" i="0" sz="4800" u="none" cap="none" strike="noStrike">
              <a:solidFill>
                <a:schemeClr val="lt1"/>
              </a:solidFill>
              <a:latin typeface="Lato"/>
              <a:ea typeface="Lato"/>
              <a:cs typeface="Lato"/>
              <a:sym typeface="Lato"/>
            </a:endParaRPr>
          </a:p>
        </p:txBody>
      </p:sp>
      <p:sp>
        <p:nvSpPr>
          <p:cNvPr id="1180" name="Google Shape;1180;p137"/>
          <p:cNvSpPr txBox="1"/>
          <p:nvPr/>
        </p:nvSpPr>
        <p:spPr>
          <a:xfrm>
            <a:off x="15134450" y="8642000"/>
            <a:ext cx="5281800" cy="8127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1</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2</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3</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4</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Task 5</a:t>
            </a:r>
            <a:endParaRPr b="0" i="0" sz="3600" u="none" cap="none" strike="noStrike">
              <a:solidFill>
                <a:srgbClr val="000000"/>
              </a:solidFill>
              <a:latin typeface="Lato"/>
              <a:ea typeface="Lato"/>
              <a:cs typeface="Lato"/>
              <a:sym typeface="Lat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pic>
        <p:nvPicPr>
          <p:cNvPr id="1186" name="Google Shape;1186;p138"/>
          <p:cNvPicPr preferRelativeResize="0"/>
          <p:nvPr/>
        </p:nvPicPr>
        <p:blipFill rotWithShape="1">
          <a:blip r:embed="rId3">
            <a:alphaModFix/>
          </a:blip>
          <a:srcRect b="0" l="0" r="29026" t="0"/>
          <a:stretch/>
        </p:blipFill>
        <p:spPr>
          <a:xfrm>
            <a:off x="6921295" y="0"/>
            <a:ext cx="17456357" cy="13716000"/>
          </a:xfrm>
          <a:prstGeom prst="rect">
            <a:avLst/>
          </a:prstGeom>
          <a:noFill/>
          <a:ln>
            <a:noFill/>
          </a:ln>
        </p:spPr>
      </p:pic>
      <p:sp>
        <p:nvSpPr>
          <p:cNvPr id="1187" name="Google Shape;1187;p138"/>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188" name="Google Shape;1188;p138"/>
          <p:cNvSpPr/>
          <p:nvPr/>
        </p:nvSpPr>
        <p:spPr>
          <a:xfrm flipH="1">
            <a:off x="1675948" y="5172100"/>
            <a:ext cx="124584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189" name="Google Shape;1189;p138"/>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190" name="Google Shape;1190;p138"/>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8: </a:t>
            </a:r>
            <a:endParaRPr b="0" i="0" sz="1100" u="none" cap="none" strike="noStrike">
              <a:solidFill>
                <a:srgbClr val="000000"/>
              </a:solidFill>
              <a:latin typeface="Arial"/>
              <a:ea typeface="Arial"/>
              <a:cs typeface="Arial"/>
              <a:sym typeface="Arial"/>
            </a:endParaRPr>
          </a:p>
        </p:txBody>
      </p:sp>
      <p:sp>
        <p:nvSpPr>
          <p:cNvPr id="1191" name="Google Shape;1191;p138"/>
          <p:cNvSpPr txBox="1"/>
          <p:nvPr/>
        </p:nvSpPr>
        <p:spPr>
          <a:xfrm>
            <a:off x="2005920" y="5419554"/>
            <a:ext cx="131199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Identify your top 3 priorities for the week</a:t>
            </a:r>
            <a:endParaRPr b="0" i="0" sz="1400" u="none" cap="none" strike="noStrike">
              <a:solidFill>
                <a:srgbClr val="000000"/>
              </a:solidFill>
              <a:latin typeface="Arial"/>
              <a:ea typeface="Arial"/>
              <a:cs typeface="Arial"/>
              <a:sym typeface="Arial"/>
            </a:endParaRPr>
          </a:p>
        </p:txBody>
      </p:sp>
      <p:pic>
        <p:nvPicPr>
          <p:cNvPr id="1192" name="Google Shape;1192;p13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193" name="Google Shape;1193;p13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39"/>
          <p:cNvSpPr/>
          <p:nvPr/>
        </p:nvSpPr>
        <p:spPr>
          <a:xfrm flipH="1">
            <a:off x="1" y="1531375"/>
            <a:ext cx="16535399" cy="21642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200" name="Google Shape;1200;p139"/>
          <p:cNvSpPr txBox="1"/>
          <p:nvPr/>
        </p:nvSpPr>
        <p:spPr>
          <a:xfrm>
            <a:off x="1675965" y="1538750"/>
            <a:ext cx="18114000" cy="901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Top 3 priorities this week:</a:t>
            </a:r>
            <a:endParaRPr b="0" i="0" sz="9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a:p>
            <a:pPr indent="-6096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6096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6096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p:txBody>
      </p:sp>
      <p:pic>
        <p:nvPicPr>
          <p:cNvPr id="1201" name="Google Shape;1201;p139"/>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202" name="Google Shape;1202;p13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40"/>
          <p:cNvSpPr/>
          <p:nvPr/>
        </p:nvSpPr>
        <p:spPr>
          <a:xfrm flipH="1">
            <a:off x="1" y="1531375"/>
            <a:ext cx="16535399" cy="21642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209" name="Google Shape;1209;p140"/>
          <p:cNvSpPr txBox="1"/>
          <p:nvPr/>
        </p:nvSpPr>
        <p:spPr>
          <a:xfrm>
            <a:off x="1675965" y="1538750"/>
            <a:ext cx="18114000" cy="901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Top 3 priorities this week:</a:t>
            </a:r>
            <a:endParaRPr b="0" i="0" sz="9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a:p>
            <a:pPr indent="-6096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6096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609600" lvl="0" marL="457200" marR="0" rtl="0" algn="l">
              <a:lnSpc>
                <a:spcPct val="100000"/>
              </a:lnSpc>
              <a:spcBef>
                <a:spcPts val="0"/>
              </a:spcBef>
              <a:spcAft>
                <a:spcPts val="0"/>
              </a:spcAft>
              <a:buClr>
                <a:srgbClr val="000000"/>
              </a:buClr>
              <a:buSzPts val="9600"/>
              <a:buFont typeface="Lato"/>
              <a:buAutoNum type="arabicPeriod"/>
            </a:pPr>
            <a:r>
              <a:rPr b="0" i="0" lang="en-US" sz="9600" u="none" cap="none" strike="noStrike">
                <a:solidFill>
                  <a:srgbClr val="000000"/>
                </a:solidFill>
                <a:latin typeface="Lato"/>
                <a:ea typeface="Lato"/>
                <a:cs typeface="Lato"/>
                <a:sym typeface="Lato"/>
              </a:rPr>
              <a:t>____________________________</a:t>
            </a:r>
            <a:endParaRPr b="0" i="0" sz="96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p:txBody>
      </p:sp>
      <p:sp>
        <p:nvSpPr>
          <p:cNvPr id="1210" name="Google Shape;1210;p140"/>
          <p:cNvSpPr/>
          <p:nvPr/>
        </p:nvSpPr>
        <p:spPr>
          <a:xfrm>
            <a:off x="452840" y="7505701"/>
            <a:ext cx="17721000" cy="1981200"/>
          </a:xfrm>
          <a:prstGeom prst="roundRect">
            <a:avLst>
              <a:gd fmla="val 50000"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pic>
        <p:nvPicPr>
          <p:cNvPr id="1216" name="Google Shape;1216;p141"/>
          <p:cNvPicPr preferRelativeResize="0"/>
          <p:nvPr/>
        </p:nvPicPr>
        <p:blipFill rotWithShape="1">
          <a:blip r:embed="rId3">
            <a:alphaModFix/>
          </a:blip>
          <a:srcRect b="0" l="0" r="26664" t="0"/>
          <a:stretch/>
        </p:blipFill>
        <p:spPr>
          <a:xfrm>
            <a:off x="9338649" y="0"/>
            <a:ext cx="15039001" cy="13716000"/>
          </a:xfrm>
          <a:prstGeom prst="rect">
            <a:avLst/>
          </a:prstGeom>
          <a:noFill/>
          <a:ln>
            <a:noFill/>
          </a:ln>
        </p:spPr>
      </p:pic>
      <p:sp>
        <p:nvSpPr>
          <p:cNvPr id="1217" name="Google Shape;1217;p141"/>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218" name="Google Shape;1218;p141"/>
          <p:cNvSpPr/>
          <p:nvPr/>
        </p:nvSpPr>
        <p:spPr>
          <a:xfrm flipH="1">
            <a:off x="1676073" y="5172100"/>
            <a:ext cx="117411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219" name="Google Shape;1219;p141"/>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220" name="Google Shape;1220;p141"/>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9: </a:t>
            </a:r>
            <a:endParaRPr b="0" i="0" sz="1100" u="none" cap="none" strike="noStrike">
              <a:solidFill>
                <a:srgbClr val="000000"/>
              </a:solidFill>
              <a:latin typeface="Arial"/>
              <a:ea typeface="Arial"/>
              <a:cs typeface="Arial"/>
              <a:sym typeface="Arial"/>
            </a:endParaRPr>
          </a:p>
        </p:txBody>
      </p:sp>
      <p:sp>
        <p:nvSpPr>
          <p:cNvPr id="1221" name="Google Shape;1221;p141"/>
          <p:cNvSpPr txBox="1"/>
          <p:nvPr/>
        </p:nvSpPr>
        <p:spPr>
          <a:xfrm>
            <a:off x="2005920" y="5419554"/>
            <a:ext cx="131199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Announce your one game-changer</a:t>
            </a:r>
            <a:endParaRPr b="0" i="0" sz="1400" u="none" cap="none" strike="noStrike">
              <a:solidFill>
                <a:srgbClr val="000000"/>
              </a:solidFill>
              <a:latin typeface="Arial"/>
              <a:ea typeface="Arial"/>
              <a:cs typeface="Arial"/>
              <a:sym typeface="Arial"/>
            </a:endParaRPr>
          </a:p>
        </p:txBody>
      </p:sp>
      <p:pic>
        <p:nvPicPr>
          <p:cNvPr id="1222" name="Google Shape;1222;p14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23" name="Google Shape;1223;p14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pic>
        <p:nvPicPr>
          <p:cNvPr id="1229" name="Google Shape;1229;p142"/>
          <p:cNvPicPr preferRelativeResize="0"/>
          <p:nvPr/>
        </p:nvPicPr>
        <p:blipFill rotWithShape="1">
          <a:blip r:embed="rId3">
            <a:alphaModFix/>
          </a:blip>
          <a:srcRect b="0" l="0" r="19171" t="4131"/>
          <a:stretch/>
        </p:blipFill>
        <p:spPr>
          <a:xfrm>
            <a:off x="7026517" y="0"/>
            <a:ext cx="17351132" cy="13716000"/>
          </a:xfrm>
          <a:prstGeom prst="rect">
            <a:avLst/>
          </a:prstGeom>
          <a:noFill/>
          <a:ln>
            <a:noFill/>
          </a:ln>
        </p:spPr>
      </p:pic>
      <p:sp>
        <p:nvSpPr>
          <p:cNvPr id="1230" name="Google Shape;1230;p142"/>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231" name="Google Shape;1231;p142"/>
          <p:cNvSpPr/>
          <p:nvPr/>
        </p:nvSpPr>
        <p:spPr>
          <a:xfrm flipH="1">
            <a:off x="1676100" y="5172094"/>
            <a:ext cx="137163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232" name="Google Shape;1232;p142"/>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233" name="Google Shape;1233;p142"/>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10: </a:t>
            </a:r>
            <a:endParaRPr b="0" i="0" sz="1100" u="none" cap="none" strike="noStrike">
              <a:solidFill>
                <a:srgbClr val="000000"/>
              </a:solidFill>
              <a:latin typeface="Arial"/>
              <a:ea typeface="Arial"/>
              <a:cs typeface="Arial"/>
              <a:sym typeface="Arial"/>
            </a:endParaRPr>
          </a:p>
        </p:txBody>
      </p:sp>
      <p:sp>
        <p:nvSpPr>
          <p:cNvPr id="1234" name="Google Shape;1234;p142"/>
          <p:cNvSpPr txBox="1"/>
          <p:nvPr/>
        </p:nvSpPr>
        <p:spPr>
          <a:xfrm>
            <a:off x="2005920" y="5419554"/>
            <a:ext cx="131199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Plan a reward for yourself</a:t>
            </a:r>
            <a:endParaRPr b="0" i="0" sz="1400" u="none" cap="none" strike="noStrike">
              <a:solidFill>
                <a:srgbClr val="000000"/>
              </a:solidFill>
              <a:latin typeface="Arial"/>
              <a:ea typeface="Arial"/>
              <a:cs typeface="Arial"/>
              <a:sym typeface="Arial"/>
            </a:endParaRPr>
          </a:p>
        </p:txBody>
      </p:sp>
      <p:pic>
        <p:nvPicPr>
          <p:cNvPr id="1235" name="Google Shape;1235;p14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36" name="Google Shape;1236;p14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pic>
        <p:nvPicPr>
          <p:cNvPr id="1241" name="Google Shape;1241;p143"/>
          <p:cNvPicPr preferRelativeResize="0"/>
          <p:nvPr/>
        </p:nvPicPr>
        <p:blipFill rotWithShape="1">
          <a:blip r:embed="rId3">
            <a:alphaModFix/>
          </a:blip>
          <a:srcRect b="0" l="26689" r="20769" t="0"/>
          <a:stretch/>
        </p:blipFill>
        <p:spPr>
          <a:xfrm>
            <a:off x="12306300" y="0"/>
            <a:ext cx="12071350" cy="13716000"/>
          </a:xfrm>
          <a:prstGeom prst="rect">
            <a:avLst/>
          </a:prstGeom>
          <a:noFill/>
          <a:ln>
            <a:noFill/>
          </a:ln>
        </p:spPr>
      </p:pic>
      <p:sp>
        <p:nvSpPr>
          <p:cNvPr id="1242" name="Google Shape;1242;p143"/>
          <p:cNvSpPr/>
          <p:nvPr/>
        </p:nvSpPr>
        <p:spPr>
          <a:xfrm>
            <a:off x="10896600" y="0"/>
            <a:ext cx="132018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243" name="Google Shape;1243;p143"/>
          <p:cNvPicPr preferRelativeResize="0"/>
          <p:nvPr/>
        </p:nvPicPr>
        <p:blipFill rotWithShape="1">
          <a:blip r:embed="rId4">
            <a:alphaModFix/>
          </a:blip>
          <a:srcRect b="0" l="0" r="0" t="0"/>
          <a:stretch/>
        </p:blipFill>
        <p:spPr>
          <a:xfrm>
            <a:off x="1675960" y="11811681"/>
            <a:ext cx="2895900" cy="1209000"/>
          </a:xfrm>
          <a:prstGeom prst="rect">
            <a:avLst/>
          </a:prstGeom>
          <a:noFill/>
          <a:ln>
            <a:noFill/>
          </a:ln>
        </p:spPr>
      </p:pic>
      <p:cxnSp>
        <p:nvCxnSpPr>
          <p:cNvPr id="1244" name="Google Shape;1244;p143"/>
          <p:cNvCxnSpPr/>
          <p:nvPr/>
        </p:nvCxnSpPr>
        <p:spPr>
          <a:xfrm>
            <a:off x="4966964"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45" name="Google Shape;1245;p143"/>
          <p:cNvSpPr/>
          <p:nvPr/>
        </p:nvSpPr>
        <p:spPr>
          <a:xfrm flipH="1">
            <a:off x="1" y="1066801"/>
            <a:ext cx="16535399" cy="1714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246" name="Google Shape;1246;p143"/>
          <p:cNvSpPr txBox="1"/>
          <p:nvPr/>
        </p:nvSpPr>
        <p:spPr>
          <a:xfrm>
            <a:off x="1675969" y="1434751"/>
            <a:ext cx="21308101"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lt1"/>
                </a:solidFill>
                <a:latin typeface="Lato"/>
                <a:ea typeface="Lato"/>
                <a:cs typeface="Lato"/>
                <a:sym typeface="Lato"/>
              </a:rPr>
              <a:t>Weekly Planning </a:t>
            </a:r>
            <a:r>
              <a:rPr b="1" i="0" lang="en-US" sz="7200" u="none" cap="none" strike="noStrike">
                <a:solidFill>
                  <a:schemeClr val="lt1"/>
                </a:solidFill>
                <a:latin typeface="Lato"/>
                <a:ea typeface="Lato"/>
                <a:cs typeface="Lato"/>
                <a:sym typeface="Lato"/>
              </a:rPr>
              <a:t>Process</a:t>
            </a:r>
            <a:endParaRPr b="0" i="0" sz="1400" u="none" cap="none" strike="noStrike">
              <a:solidFill>
                <a:schemeClr val="lt1"/>
              </a:solidFill>
              <a:latin typeface="Arial"/>
              <a:ea typeface="Arial"/>
              <a:cs typeface="Arial"/>
              <a:sym typeface="Arial"/>
            </a:endParaRPr>
          </a:p>
        </p:txBody>
      </p:sp>
      <p:pic>
        <p:nvPicPr>
          <p:cNvPr id="1247" name="Google Shape;1247;p14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48" name="Google Shape;1248;p14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49" name="Google Shape;1249;p143"/>
          <p:cNvSpPr txBox="1"/>
          <p:nvPr/>
        </p:nvSpPr>
        <p:spPr>
          <a:xfrm>
            <a:off x="1675965" y="3558851"/>
            <a:ext cx="20746500" cy="60015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0B0F10"/>
                </a:solidFill>
                <a:latin typeface="Lato"/>
                <a:ea typeface="Lato"/>
                <a:cs typeface="Lato"/>
                <a:sym typeface="Lato"/>
              </a:rPr>
              <a:t>*Choose a regular time for planning your week</a:t>
            </a:r>
            <a:endParaRPr b="0" i="0" sz="4800" u="none" cap="none" strike="noStrike">
              <a:solidFill>
                <a:srgbClr val="0B0F10"/>
              </a:solidFill>
              <a:latin typeface="Lato"/>
              <a:ea typeface="Lato"/>
              <a:cs typeface="Lato"/>
              <a:sym typeface="Lato"/>
            </a:endParaRPr>
          </a:p>
          <a:p>
            <a:pPr indent="-609600" lvl="0" marL="13716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914400" lvl="0" marL="914400" marR="0" rtl="0" algn="l">
              <a:lnSpc>
                <a:spcPct val="80000"/>
              </a:lnSpc>
              <a:spcBef>
                <a:spcPts val="0"/>
              </a:spcBef>
              <a:spcAft>
                <a:spcPts val="0"/>
              </a:spcAft>
              <a:buClr>
                <a:srgbClr val="0B0F10"/>
              </a:buClr>
              <a:buSzPts val="4800"/>
              <a:buFont typeface="Arial"/>
              <a:buAutoNum type="arabicPeriod"/>
            </a:pPr>
            <a:r>
              <a:rPr b="0" i="0" lang="en-US" sz="4800" u="none" cap="none" strike="noStrike">
                <a:solidFill>
                  <a:srgbClr val="0B0F10"/>
                </a:solidFill>
                <a:latin typeface="Lato"/>
                <a:ea typeface="Lato"/>
                <a:cs typeface="Lato"/>
                <a:sym typeface="Lato"/>
              </a:rPr>
              <a:t>Write down your quarterly goals</a:t>
            </a:r>
            <a:endParaRPr b="0" i="0" sz="4800" u="none" cap="none" strike="noStrike">
              <a:solidFill>
                <a:srgbClr val="0B0F10"/>
              </a:solidFill>
              <a:latin typeface="Lato"/>
              <a:ea typeface="Lato"/>
              <a:cs typeface="Lato"/>
              <a:sym typeface="Lato"/>
            </a:endParaRPr>
          </a:p>
          <a:p>
            <a:pPr indent="-609600" lvl="0" marL="13716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914400" lvl="0" marL="914400" marR="0" rtl="0" algn="l">
              <a:lnSpc>
                <a:spcPct val="80000"/>
              </a:lnSpc>
              <a:spcBef>
                <a:spcPts val="0"/>
              </a:spcBef>
              <a:spcAft>
                <a:spcPts val="0"/>
              </a:spcAft>
              <a:buClr>
                <a:srgbClr val="0B0F10"/>
              </a:buClr>
              <a:buSzPts val="4800"/>
              <a:buFont typeface="Arial"/>
              <a:buAutoNum type="arabicPeriod"/>
            </a:pPr>
            <a:r>
              <a:rPr b="0" i="0" lang="en-US" sz="4800" u="none" cap="none" strike="noStrike">
                <a:solidFill>
                  <a:srgbClr val="0B0F10"/>
                </a:solidFill>
                <a:latin typeface="Lato"/>
                <a:ea typeface="Lato"/>
                <a:cs typeface="Lato"/>
                <a:sym typeface="Lato"/>
              </a:rPr>
              <a:t>Clear your emails</a:t>
            </a:r>
            <a:endParaRPr b="0" i="0" sz="4800" u="none" cap="none" strike="noStrike">
              <a:solidFill>
                <a:srgbClr val="0B0F10"/>
              </a:solidFill>
              <a:latin typeface="Lato"/>
              <a:ea typeface="Lato"/>
              <a:cs typeface="Lato"/>
              <a:sym typeface="Lato"/>
            </a:endParaRPr>
          </a:p>
          <a:p>
            <a:pPr indent="-609600" lvl="0" marL="13716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914400" lvl="0" marL="914400" marR="0" rtl="0" algn="l">
              <a:lnSpc>
                <a:spcPct val="80000"/>
              </a:lnSpc>
              <a:spcBef>
                <a:spcPts val="0"/>
              </a:spcBef>
              <a:spcAft>
                <a:spcPts val="0"/>
              </a:spcAft>
              <a:buClr>
                <a:srgbClr val="0B0F10"/>
              </a:buClr>
              <a:buSzPts val="4800"/>
              <a:buFont typeface="Arial"/>
              <a:buAutoNum type="arabicPeriod"/>
            </a:pPr>
            <a:r>
              <a:rPr b="0" i="0" lang="en-US" sz="4800" u="none" cap="none" strike="noStrike">
                <a:solidFill>
                  <a:srgbClr val="0B0F10"/>
                </a:solidFill>
                <a:latin typeface="Lato"/>
                <a:ea typeface="Lato"/>
                <a:cs typeface="Lato"/>
                <a:sym typeface="Lato"/>
              </a:rPr>
              <a:t>Check for any to dos from your weekly leadership team meeting</a:t>
            </a:r>
            <a:endParaRPr b="0" i="0" sz="4800" u="none" cap="none" strike="noStrike">
              <a:solidFill>
                <a:srgbClr val="0B0F10"/>
              </a:solidFill>
              <a:latin typeface="Lato"/>
              <a:ea typeface="Lato"/>
              <a:cs typeface="Lato"/>
              <a:sym typeface="Lato"/>
            </a:endParaRPr>
          </a:p>
          <a:p>
            <a:pPr indent="-609600" lvl="0" marL="13716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914400" lvl="0" marL="914400" marR="0" rtl="0" algn="l">
              <a:lnSpc>
                <a:spcPct val="80000"/>
              </a:lnSpc>
              <a:spcBef>
                <a:spcPts val="0"/>
              </a:spcBef>
              <a:spcAft>
                <a:spcPts val="0"/>
              </a:spcAft>
              <a:buClr>
                <a:srgbClr val="0B0F10"/>
              </a:buClr>
              <a:buSzPts val="4800"/>
              <a:buFont typeface="Arial"/>
              <a:buAutoNum type="arabicPeriod"/>
            </a:pPr>
            <a:r>
              <a:rPr b="0" i="0" lang="en-US" sz="4800" u="none" cap="none" strike="noStrike">
                <a:solidFill>
                  <a:srgbClr val="0B0F10"/>
                </a:solidFill>
                <a:latin typeface="Lato"/>
                <a:ea typeface="Lato"/>
                <a:cs typeface="Lato"/>
                <a:sym typeface="Lato"/>
              </a:rPr>
              <a:t>Open your calendar and ascertain the time you have available for to dos this week</a:t>
            </a:r>
            <a:endParaRPr b="0" i="0" sz="4800" u="none" cap="none" strike="noStrike">
              <a:solidFill>
                <a:srgbClr val="0B0F10"/>
              </a:solidFill>
              <a:latin typeface="Lato"/>
              <a:ea typeface="Lato"/>
              <a:cs typeface="Lato"/>
              <a:sym typeface="Lato"/>
            </a:endParaRPr>
          </a:p>
          <a:p>
            <a:pPr indent="-609600" lvl="0" marL="13716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914400" lvl="0" marL="914400" marR="0" rtl="0" algn="l">
              <a:lnSpc>
                <a:spcPct val="80000"/>
              </a:lnSpc>
              <a:spcBef>
                <a:spcPts val="0"/>
              </a:spcBef>
              <a:spcAft>
                <a:spcPts val="0"/>
              </a:spcAft>
              <a:buClr>
                <a:srgbClr val="0B0F10"/>
              </a:buClr>
              <a:buSzPts val="4800"/>
              <a:buFont typeface="Arial"/>
              <a:buAutoNum type="arabicPeriod"/>
            </a:pPr>
            <a:r>
              <a:rPr b="0" i="0" lang="en-US" sz="4800" u="none" cap="none" strike="noStrike">
                <a:solidFill>
                  <a:srgbClr val="0B0F10"/>
                </a:solidFill>
                <a:latin typeface="Lato"/>
                <a:ea typeface="Lato"/>
                <a:cs typeface="Lato"/>
                <a:sym typeface="Lato"/>
              </a:rPr>
              <a:t>Pick the important tasks that have to be done this week</a:t>
            </a:r>
            <a:endParaRPr b="0" i="0" sz="4800" u="none" cap="none" strike="noStrike">
              <a:solidFill>
                <a:srgbClr val="0B0F10"/>
              </a:solidFill>
              <a:latin typeface="Lato"/>
              <a:ea typeface="Lato"/>
              <a:cs typeface="Lato"/>
              <a:sym typeface="Lato"/>
            </a:endParaRPr>
          </a:p>
          <a:p>
            <a:pPr indent="-609600" lvl="0" marL="13716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609600" lvl="0" marL="13716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pic>
        <p:nvPicPr>
          <p:cNvPr id="1254" name="Google Shape;1254;p144"/>
          <p:cNvPicPr preferRelativeResize="0"/>
          <p:nvPr/>
        </p:nvPicPr>
        <p:blipFill rotWithShape="1">
          <a:blip r:embed="rId3">
            <a:alphaModFix/>
          </a:blip>
          <a:srcRect b="0" l="26689" r="20769" t="0"/>
          <a:stretch/>
        </p:blipFill>
        <p:spPr>
          <a:xfrm>
            <a:off x="12306300" y="0"/>
            <a:ext cx="12071350" cy="13716000"/>
          </a:xfrm>
          <a:prstGeom prst="rect">
            <a:avLst/>
          </a:prstGeom>
          <a:noFill/>
          <a:ln>
            <a:noFill/>
          </a:ln>
        </p:spPr>
      </p:pic>
      <p:sp>
        <p:nvSpPr>
          <p:cNvPr id="1255" name="Google Shape;1255;p144"/>
          <p:cNvSpPr/>
          <p:nvPr/>
        </p:nvSpPr>
        <p:spPr>
          <a:xfrm>
            <a:off x="10896600" y="0"/>
            <a:ext cx="132018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256" name="Google Shape;1256;p144"/>
          <p:cNvPicPr preferRelativeResize="0"/>
          <p:nvPr/>
        </p:nvPicPr>
        <p:blipFill rotWithShape="1">
          <a:blip r:embed="rId4">
            <a:alphaModFix/>
          </a:blip>
          <a:srcRect b="0" l="0" r="0" t="0"/>
          <a:stretch/>
        </p:blipFill>
        <p:spPr>
          <a:xfrm>
            <a:off x="1675960" y="11811681"/>
            <a:ext cx="2895900" cy="1209000"/>
          </a:xfrm>
          <a:prstGeom prst="rect">
            <a:avLst/>
          </a:prstGeom>
          <a:noFill/>
          <a:ln>
            <a:noFill/>
          </a:ln>
        </p:spPr>
      </p:pic>
      <p:cxnSp>
        <p:nvCxnSpPr>
          <p:cNvPr id="1257" name="Google Shape;1257;p144"/>
          <p:cNvCxnSpPr/>
          <p:nvPr/>
        </p:nvCxnSpPr>
        <p:spPr>
          <a:xfrm>
            <a:off x="4966964"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58" name="Google Shape;1258;p144"/>
          <p:cNvSpPr/>
          <p:nvPr/>
        </p:nvSpPr>
        <p:spPr>
          <a:xfrm flipH="1">
            <a:off x="1" y="1066801"/>
            <a:ext cx="16535399" cy="1714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259" name="Google Shape;1259;p144"/>
          <p:cNvSpPr txBox="1"/>
          <p:nvPr/>
        </p:nvSpPr>
        <p:spPr>
          <a:xfrm>
            <a:off x="1675964" y="1434003"/>
            <a:ext cx="21308101"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lt1"/>
                </a:solidFill>
                <a:latin typeface="Lato"/>
                <a:ea typeface="Lato"/>
                <a:cs typeface="Lato"/>
                <a:sym typeface="Lato"/>
              </a:rPr>
              <a:t>Weekly Planning </a:t>
            </a:r>
            <a:r>
              <a:rPr b="1" i="0" lang="en-US" sz="7200" u="none" cap="none" strike="noStrike">
                <a:solidFill>
                  <a:schemeClr val="lt1"/>
                </a:solidFill>
                <a:latin typeface="Lato"/>
                <a:ea typeface="Lato"/>
                <a:cs typeface="Lato"/>
                <a:sym typeface="Lato"/>
              </a:rPr>
              <a:t>Process</a:t>
            </a:r>
            <a:endParaRPr b="0" i="0" sz="1400" u="none" cap="none" strike="noStrike">
              <a:solidFill>
                <a:schemeClr val="lt1"/>
              </a:solidFill>
              <a:latin typeface="Arial"/>
              <a:ea typeface="Arial"/>
              <a:cs typeface="Arial"/>
              <a:sym typeface="Arial"/>
            </a:endParaRPr>
          </a:p>
        </p:txBody>
      </p:sp>
      <p:pic>
        <p:nvPicPr>
          <p:cNvPr id="1260" name="Google Shape;1260;p14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61" name="Google Shape;1261;p14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62" name="Google Shape;1262;p144"/>
          <p:cNvSpPr txBox="1"/>
          <p:nvPr/>
        </p:nvSpPr>
        <p:spPr>
          <a:xfrm>
            <a:off x="1675964" y="3558477"/>
            <a:ext cx="20746500" cy="60015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0B0F10"/>
                </a:solidFill>
                <a:latin typeface="Lato"/>
                <a:ea typeface="Lato"/>
                <a:cs typeface="Lato"/>
                <a:sym typeface="Lato"/>
              </a:rPr>
              <a:t>6.    Estimate how long each task will take</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0B0F10"/>
                </a:solidFill>
                <a:latin typeface="Lato"/>
                <a:ea typeface="Lato"/>
                <a:cs typeface="Lato"/>
                <a:sym typeface="Lato"/>
              </a:rPr>
              <a:t>7.    Do the tasks you’ve chosen fit within the time allocated?</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0B0F10"/>
                </a:solidFill>
                <a:latin typeface="Lato"/>
                <a:ea typeface="Lato"/>
                <a:cs typeface="Lato"/>
                <a:sym typeface="Lato"/>
              </a:rPr>
              <a:t>8.    Identify your top 3 priorities for the week</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0B0F10"/>
                </a:solidFill>
                <a:latin typeface="Lato"/>
                <a:ea typeface="Lato"/>
                <a:cs typeface="Lato"/>
                <a:sym typeface="Lato"/>
              </a:rPr>
              <a:t>9.    Announce your game-changer</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0B0F10"/>
                </a:solidFill>
                <a:latin typeface="Lato"/>
                <a:ea typeface="Lato"/>
                <a:cs typeface="Lato"/>
                <a:sym typeface="Lato"/>
              </a:rPr>
              <a:t>10. Plan a reward for yourself</a:t>
            </a:r>
            <a:endParaRPr b="0" i="0" sz="4800" u="none" cap="none" strike="noStrike">
              <a:solidFill>
                <a:srgbClr val="0B0F10"/>
              </a:solidFill>
              <a:latin typeface="Lato"/>
              <a:ea typeface="Lato"/>
              <a:cs typeface="Lato"/>
              <a:sym typeface="Lato"/>
            </a:endParaRPr>
          </a:p>
          <a:p>
            <a:pPr indent="0" lvl="0" marL="457200" marR="0" rtl="0" algn="l">
              <a:lnSpc>
                <a:spcPct val="80000"/>
              </a:lnSpc>
              <a:spcBef>
                <a:spcPts val="0"/>
              </a:spcBef>
              <a:spcAft>
                <a:spcPts val="0"/>
              </a:spcAft>
              <a:buClr>
                <a:srgbClr val="000000"/>
              </a:buClr>
              <a:buSzPts val="4800"/>
              <a:buFont typeface="Arial"/>
              <a:buNone/>
            </a:pPr>
            <a:r>
              <a:t/>
            </a:r>
            <a:endParaRPr b="0" i="0" sz="4800" u="none" cap="none" strike="noStrike">
              <a:solidFill>
                <a:srgbClr val="0B0F10"/>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64"/>
          <p:cNvPicPr preferRelativeResize="0"/>
          <p:nvPr>
            <p:ph idx="2" type="pic"/>
          </p:nvPr>
        </p:nvPicPr>
        <p:blipFill rotWithShape="1">
          <a:blip r:embed="rId3">
            <a:alphaModFix/>
          </a:blip>
          <a:srcRect b="0" l="413" r="413" t="0"/>
          <a:stretch/>
        </p:blipFill>
        <p:spPr>
          <a:xfrm>
            <a:off x="-3175" y="0"/>
            <a:ext cx="24377649" cy="13716000"/>
          </a:xfrm>
          <a:prstGeom prst="rect">
            <a:avLst/>
          </a:prstGeom>
          <a:noFill/>
          <a:ln>
            <a:noFill/>
          </a:ln>
        </p:spPr>
      </p:pic>
      <p:sp>
        <p:nvSpPr>
          <p:cNvPr id="331" name="Google Shape;331;p64"/>
          <p:cNvSpPr/>
          <p:nvPr/>
        </p:nvSpPr>
        <p:spPr>
          <a:xfrm flipH="1">
            <a:off x="2540515" y="4671760"/>
            <a:ext cx="19296641" cy="30444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pic>
        <p:nvPicPr>
          <p:cNvPr id="332" name="Google Shape;332;p64"/>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333" name="Google Shape;333;p64"/>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334" name="Google Shape;334;p64"/>
          <p:cNvSpPr txBox="1"/>
          <p:nvPr/>
        </p:nvSpPr>
        <p:spPr>
          <a:xfrm>
            <a:off x="2298587" y="5209960"/>
            <a:ext cx="19780500" cy="196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1" lang="en-US" sz="8000" u="none" cap="none" strike="noStrike">
                <a:solidFill>
                  <a:schemeClr val="lt1"/>
                </a:solidFill>
                <a:latin typeface="Lato"/>
                <a:ea typeface="Lato"/>
                <a:cs typeface="Lato"/>
                <a:sym typeface="Lato"/>
              </a:rPr>
              <a:t>Your Capacity Calculation</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pic>
        <p:nvPicPr>
          <p:cNvPr id="1267" name="Google Shape;1267;p145"/>
          <p:cNvPicPr preferRelativeResize="0"/>
          <p:nvPr>
            <p:ph idx="2" type="pic"/>
          </p:nvPr>
        </p:nvPicPr>
        <p:blipFill rotWithShape="1">
          <a:blip r:embed="rId3">
            <a:alphaModFix/>
          </a:blip>
          <a:srcRect b="7762" l="0" r="0" t="7769"/>
          <a:stretch/>
        </p:blipFill>
        <p:spPr>
          <a:xfrm>
            <a:off x="-3176" y="0"/>
            <a:ext cx="24377701" cy="13716000"/>
          </a:xfrm>
          <a:prstGeom prst="rect">
            <a:avLst/>
          </a:prstGeom>
          <a:noFill/>
          <a:ln>
            <a:noFill/>
          </a:ln>
        </p:spPr>
      </p:pic>
      <p:sp>
        <p:nvSpPr>
          <p:cNvPr id="1268" name="Google Shape;1268;p145"/>
          <p:cNvSpPr/>
          <p:nvPr/>
        </p:nvSpPr>
        <p:spPr>
          <a:xfrm flipH="1">
            <a:off x="5720689" y="4519994"/>
            <a:ext cx="12936600"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269" name="Google Shape;1269;p145"/>
          <p:cNvSpPr txBox="1"/>
          <p:nvPr/>
        </p:nvSpPr>
        <p:spPr>
          <a:xfrm>
            <a:off x="4769205" y="48732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Planning Your Day</a:t>
            </a:r>
            <a:endParaRPr b="0" i="0" sz="1400" u="none" cap="none" strike="noStrike">
              <a:solidFill>
                <a:srgbClr val="000000"/>
              </a:solidFill>
              <a:latin typeface="Arial"/>
              <a:ea typeface="Arial"/>
              <a:cs typeface="Arial"/>
              <a:sym typeface="Arial"/>
            </a:endParaRPr>
          </a:p>
        </p:txBody>
      </p:sp>
      <p:pic>
        <p:nvPicPr>
          <p:cNvPr id="1270" name="Google Shape;1270;p14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71" name="Google Shape;1271;p14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pic>
        <p:nvPicPr>
          <p:cNvPr id="1277" name="Google Shape;1277;p146"/>
          <p:cNvPicPr preferRelativeResize="0"/>
          <p:nvPr>
            <p:ph idx="2" type="pic"/>
          </p:nvPr>
        </p:nvPicPr>
        <p:blipFill rotWithShape="1">
          <a:blip r:embed="rId3">
            <a:alphaModFix/>
          </a:blip>
          <a:srcRect b="0" l="0" r="0" t="0"/>
          <a:stretch/>
        </p:blipFill>
        <p:spPr>
          <a:xfrm>
            <a:off x="-3176" y="0"/>
            <a:ext cx="24377701" cy="13716000"/>
          </a:xfrm>
          <a:prstGeom prst="rect">
            <a:avLst/>
          </a:prstGeom>
          <a:noFill/>
          <a:ln>
            <a:noFill/>
          </a:ln>
        </p:spPr>
      </p:pic>
      <p:sp>
        <p:nvSpPr>
          <p:cNvPr id="1278" name="Google Shape;1278;p146"/>
          <p:cNvSpPr/>
          <p:nvPr/>
        </p:nvSpPr>
        <p:spPr>
          <a:xfrm flipH="1">
            <a:off x="4356083" y="4621896"/>
            <a:ext cx="15659100"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279" name="Google Shape;1279;p146"/>
          <p:cNvSpPr txBox="1"/>
          <p:nvPr/>
        </p:nvSpPr>
        <p:spPr>
          <a:xfrm>
            <a:off x="4769205" y="49113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30 minutes in the morning?</a:t>
            </a:r>
            <a:endParaRPr b="1" i="1" sz="9600" u="none" cap="none" strike="noStrike">
              <a:solidFill>
                <a:schemeClr val="lt1"/>
              </a:solidFill>
              <a:latin typeface="Lato"/>
              <a:ea typeface="Lato"/>
              <a:cs typeface="Lato"/>
              <a:sym typeface="Lato"/>
            </a:endParaRPr>
          </a:p>
        </p:txBody>
      </p:sp>
      <p:pic>
        <p:nvPicPr>
          <p:cNvPr id="1280" name="Google Shape;1280;p14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81" name="Google Shape;1281;p14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pic>
        <p:nvPicPr>
          <p:cNvPr id="1287" name="Google Shape;1287;p147"/>
          <p:cNvPicPr preferRelativeResize="0"/>
          <p:nvPr>
            <p:ph idx="2" type="pic"/>
          </p:nvPr>
        </p:nvPicPr>
        <p:blipFill rotWithShape="1">
          <a:blip r:embed="rId3">
            <a:alphaModFix/>
          </a:blip>
          <a:srcRect b="12489" l="0" r="0" t="12490"/>
          <a:stretch/>
        </p:blipFill>
        <p:spPr>
          <a:xfrm>
            <a:off x="-3176" y="0"/>
            <a:ext cx="24377701" cy="13716000"/>
          </a:xfrm>
          <a:prstGeom prst="rect">
            <a:avLst/>
          </a:prstGeom>
          <a:noFill/>
          <a:ln>
            <a:noFill/>
          </a:ln>
        </p:spPr>
      </p:pic>
      <p:sp>
        <p:nvSpPr>
          <p:cNvPr id="1288" name="Google Shape;1288;p147"/>
          <p:cNvSpPr/>
          <p:nvPr/>
        </p:nvSpPr>
        <p:spPr>
          <a:xfrm flipH="1">
            <a:off x="5720689" y="4558094"/>
            <a:ext cx="12936600"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289" name="Google Shape;1289;p147"/>
          <p:cNvSpPr txBox="1"/>
          <p:nvPr/>
        </p:nvSpPr>
        <p:spPr>
          <a:xfrm>
            <a:off x="4769205" y="49113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The night before?</a:t>
            </a:r>
            <a:endParaRPr b="0" i="0" sz="1400" u="none" cap="none" strike="noStrike">
              <a:solidFill>
                <a:srgbClr val="000000"/>
              </a:solidFill>
              <a:latin typeface="Arial"/>
              <a:ea typeface="Arial"/>
              <a:cs typeface="Arial"/>
              <a:sym typeface="Arial"/>
            </a:endParaRPr>
          </a:p>
        </p:txBody>
      </p:sp>
      <p:pic>
        <p:nvPicPr>
          <p:cNvPr id="1290" name="Google Shape;1290;p14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91" name="Google Shape;1291;p14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pic>
        <p:nvPicPr>
          <p:cNvPr id="1297" name="Google Shape;1297;p148"/>
          <p:cNvPicPr preferRelativeResize="0"/>
          <p:nvPr/>
        </p:nvPicPr>
        <p:blipFill rotWithShape="1">
          <a:blip r:embed="rId3">
            <a:alphaModFix/>
          </a:blip>
          <a:srcRect b="0" l="0" r="0" t="0"/>
          <a:stretch/>
        </p:blipFill>
        <p:spPr>
          <a:xfrm>
            <a:off x="15068880" y="2296306"/>
            <a:ext cx="8745450" cy="8745450"/>
          </a:xfrm>
          <a:prstGeom prst="rect">
            <a:avLst/>
          </a:prstGeom>
          <a:noFill/>
          <a:ln>
            <a:noFill/>
          </a:ln>
        </p:spPr>
      </p:pic>
      <p:pic>
        <p:nvPicPr>
          <p:cNvPr id="1298" name="Google Shape;1298;p14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99" name="Google Shape;1299;p14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300" name="Google Shape;1300;p148"/>
          <p:cNvSpPr txBox="1"/>
          <p:nvPr/>
        </p:nvSpPr>
        <p:spPr>
          <a:xfrm>
            <a:off x="3098500" y="4544450"/>
            <a:ext cx="9642600" cy="394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Run a zero email </a:t>
            </a:r>
            <a:endParaRPr b="0" i="0" sz="9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inbox policy</a:t>
            </a:r>
            <a:endParaRPr b="0" i="0" sz="9600" u="none" cap="none" strike="noStrike">
              <a:solidFill>
                <a:srgbClr val="000000"/>
              </a:solidFill>
              <a:latin typeface="Lato"/>
              <a:ea typeface="Lato"/>
              <a:cs typeface="Lato"/>
              <a:sym typeface="Lato"/>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pic>
        <p:nvPicPr>
          <p:cNvPr id="1306" name="Google Shape;1306;p149"/>
          <p:cNvPicPr preferRelativeResize="0"/>
          <p:nvPr/>
        </p:nvPicPr>
        <p:blipFill rotWithShape="1">
          <a:blip r:embed="rId3">
            <a:alphaModFix/>
          </a:blip>
          <a:srcRect b="80019" l="0" r="49742" t="0"/>
          <a:stretch/>
        </p:blipFill>
        <p:spPr>
          <a:xfrm>
            <a:off x="0" y="4685"/>
            <a:ext cx="24377650" cy="13711316"/>
          </a:xfrm>
          <a:prstGeom prst="rect">
            <a:avLst/>
          </a:prstGeom>
          <a:noFill/>
          <a:ln>
            <a:noFill/>
          </a:ln>
        </p:spPr>
      </p:pic>
      <p:sp>
        <p:nvSpPr>
          <p:cNvPr id="1307" name="Google Shape;1307;p149"/>
          <p:cNvSpPr/>
          <p:nvPr/>
        </p:nvSpPr>
        <p:spPr>
          <a:xfrm flipH="1">
            <a:off x="1676099" y="5172094"/>
            <a:ext cx="109350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08" name="Google Shape;1308;p149"/>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309" name="Google Shape;1309;p149"/>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1: </a:t>
            </a:r>
            <a:endParaRPr b="0" i="0" sz="1100" u="none" cap="none" strike="noStrike">
              <a:solidFill>
                <a:srgbClr val="000000"/>
              </a:solidFill>
              <a:latin typeface="Arial"/>
              <a:ea typeface="Arial"/>
              <a:cs typeface="Arial"/>
              <a:sym typeface="Arial"/>
            </a:endParaRPr>
          </a:p>
        </p:txBody>
      </p:sp>
      <p:sp>
        <p:nvSpPr>
          <p:cNvPr id="1310" name="Google Shape;1310;p149"/>
          <p:cNvSpPr txBox="1"/>
          <p:nvPr/>
        </p:nvSpPr>
        <p:spPr>
          <a:xfrm>
            <a:off x="2005920" y="5419554"/>
            <a:ext cx="13601699"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Clear your emails</a:t>
            </a:r>
            <a:endParaRPr b="1" i="1" sz="6000" u="none" cap="none" strike="noStrike">
              <a:solidFill>
                <a:schemeClr val="lt1"/>
              </a:solidFill>
              <a:latin typeface="Lato"/>
              <a:ea typeface="Lato"/>
              <a:cs typeface="Lato"/>
              <a:sym typeface="Lato"/>
            </a:endParaRPr>
          </a:p>
        </p:txBody>
      </p:sp>
      <p:pic>
        <p:nvPicPr>
          <p:cNvPr id="1311" name="Google Shape;1311;p149"/>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312" name="Google Shape;1312;p14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313" name="Google Shape;1313;p149"/>
          <p:cNvPicPr preferRelativeResize="0"/>
          <p:nvPr/>
        </p:nvPicPr>
        <p:blipFill rotWithShape="1">
          <a:blip r:embed="rId3">
            <a:alphaModFix/>
          </a:blip>
          <a:srcRect b="0" l="0" r="0" t="0"/>
          <a:stretch/>
        </p:blipFill>
        <p:spPr>
          <a:xfrm>
            <a:off x="14287063" y="3416604"/>
            <a:ext cx="8961694" cy="66675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pic>
        <p:nvPicPr>
          <p:cNvPr id="1319" name="Google Shape;1319;p150"/>
          <p:cNvPicPr preferRelativeResize="0"/>
          <p:nvPr/>
        </p:nvPicPr>
        <p:blipFill rotWithShape="1">
          <a:blip r:embed="rId3">
            <a:alphaModFix/>
          </a:blip>
          <a:srcRect b="0" l="0" r="0" t="0"/>
          <a:stretch/>
        </p:blipFill>
        <p:spPr>
          <a:xfrm>
            <a:off x="15068880" y="2296306"/>
            <a:ext cx="8745450" cy="8745450"/>
          </a:xfrm>
          <a:prstGeom prst="rect">
            <a:avLst/>
          </a:prstGeom>
          <a:noFill/>
          <a:ln>
            <a:noFill/>
          </a:ln>
        </p:spPr>
      </p:pic>
      <p:pic>
        <p:nvPicPr>
          <p:cNvPr id="1320" name="Google Shape;1320;p15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321" name="Google Shape;1321;p15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1322" name="Google Shape;1322;p150"/>
          <p:cNvGrpSpPr/>
          <p:nvPr/>
        </p:nvGrpSpPr>
        <p:grpSpPr>
          <a:xfrm>
            <a:off x="1675920" y="2270850"/>
            <a:ext cx="13491028" cy="2661600"/>
            <a:chOff x="6092370" y="4809494"/>
            <a:chExt cx="13491028" cy="2661600"/>
          </a:xfrm>
        </p:grpSpPr>
        <p:sp>
          <p:nvSpPr>
            <p:cNvPr id="1323" name="Google Shape;1323;p150"/>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24" name="Google Shape;1324;p150"/>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25" name="Google Shape;1325;p150"/>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a.)</a:t>
              </a:r>
              <a:endParaRPr b="0" i="0" sz="1400" u="none" cap="none" strike="noStrike">
                <a:solidFill>
                  <a:srgbClr val="000000"/>
                </a:solidFill>
                <a:latin typeface="Arial"/>
                <a:ea typeface="Arial"/>
                <a:cs typeface="Arial"/>
                <a:sym typeface="Arial"/>
              </a:endParaRPr>
            </a:p>
          </p:txBody>
        </p:sp>
        <p:sp>
          <p:nvSpPr>
            <p:cNvPr id="1326" name="Google Shape;1326;p150"/>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Delete it</a:t>
              </a:r>
              <a:endParaRPr b="1" i="1" sz="9600" u="none" cap="none" strike="noStrike">
                <a:solidFill>
                  <a:schemeClr val="lt1"/>
                </a:solidFill>
                <a:latin typeface="Lato"/>
                <a:ea typeface="Lato"/>
                <a:cs typeface="Lato"/>
                <a:sym typeface="Lato"/>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pic>
        <p:nvPicPr>
          <p:cNvPr id="1332" name="Google Shape;1332;p151"/>
          <p:cNvPicPr preferRelativeResize="0"/>
          <p:nvPr/>
        </p:nvPicPr>
        <p:blipFill rotWithShape="1">
          <a:blip r:embed="rId3">
            <a:alphaModFix/>
          </a:blip>
          <a:srcRect b="0" l="0" r="0" t="0"/>
          <a:stretch/>
        </p:blipFill>
        <p:spPr>
          <a:xfrm>
            <a:off x="15068880" y="2296306"/>
            <a:ext cx="8745450" cy="8745450"/>
          </a:xfrm>
          <a:prstGeom prst="rect">
            <a:avLst/>
          </a:prstGeom>
          <a:noFill/>
          <a:ln>
            <a:noFill/>
          </a:ln>
        </p:spPr>
      </p:pic>
      <p:grpSp>
        <p:nvGrpSpPr>
          <p:cNvPr id="1333" name="Google Shape;1333;p151"/>
          <p:cNvGrpSpPr/>
          <p:nvPr/>
        </p:nvGrpSpPr>
        <p:grpSpPr>
          <a:xfrm>
            <a:off x="1675920" y="2270850"/>
            <a:ext cx="13491028" cy="2661600"/>
            <a:chOff x="6092370" y="4809494"/>
            <a:chExt cx="13491028" cy="2661600"/>
          </a:xfrm>
        </p:grpSpPr>
        <p:sp>
          <p:nvSpPr>
            <p:cNvPr id="1334" name="Google Shape;1334;p151"/>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35" name="Google Shape;1335;p151"/>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36" name="Google Shape;1336;p151"/>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a.)</a:t>
              </a:r>
              <a:endParaRPr b="0" i="0" sz="1400" u="none" cap="none" strike="noStrike">
                <a:solidFill>
                  <a:srgbClr val="000000"/>
                </a:solidFill>
                <a:latin typeface="Arial"/>
                <a:ea typeface="Arial"/>
                <a:cs typeface="Arial"/>
                <a:sym typeface="Arial"/>
              </a:endParaRPr>
            </a:p>
          </p:txBody>
        </p:sp>
        <p:sp>
          <p:nvSpPr>
            <p:cNvPr id="1337" name="Google Shape;1337;p151"/>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Delete it</a:t>
              </a:r>
              <a:endParaRPr b="1" i="1" sz="9600" u="none" cap="none" strike="noStrike">
                <a:solidFill>
                  <a:schemeClr val="lt1"/>
                </a:solidFill>
                <a:latin typeface="Lato"/>
                <a:ea typeface="Lato"/>
                <a:cs typeface="Lato"/>
                <a:sym typeface="Lato"/>
              </a:endParaRPr>
            </a:p>
          </p:txBody>
        </p:sp>
      </p:grpSp>
      <p:pic>
        <p:nvPicPr>
          <p:cNvPr id="1338" name="Google Shape;1338;p15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339" name="Google Shape;1339;p15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1340" name="Google Shape;1340;p151"/>
          <p:cNvGrpSpPr/>
          <p:nvPr/>
        </p:nvGrpSpPr>
        <p:grpSpPr>
          <a:xfrm>
            <a:off x="1675920" y="5204550"/>
            <a:ext cx="13491028" cy="2661600"/>
            <a:chOff x="6092370" y="4809494"/>
            <a:chExt cx="13491028" cy="2661600"/>
          </a:xfrm>
        </p:grpSpPr>
        <p:sp>
          <p:nvSpPr>
            <p:cNvPr id="1341" name="Google Shape;1341;p151"/>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42" name="Google Shape;1342;p151"/>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43" name="Google Shape;1343;p151"/>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b.)</a:t>
              </a:r>
              <a:endParaRPr b="0" i="0" sz="1400" u="none" cap="none" strike="noStrike">
                <a:solidFill>
                  <a:srgbClr val="000000"/>
                </a:solidFill>
                <a:latin typeface="Arial"/>
                <a:ea typeface="Arial"/>
                <a:cs typeface="Arial"/>
                <a:sym typeface="Arial"/>
              </a:endParaRPr>
            </a:p>
          </p:txBody>
        </p:sp>
        <p:sp>
          <p:nvSpPr>
            <p:cNvPr id="1344" name="Google Shape;1344;p151"/>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Deal with it</a:t>
              </a:r>
              <a:endParaRPr b="1" i="1" sz="9600" u="none" cap="none" strike="noStrike">
                <a:solidFill>
                  <a:schemeClr val="lt1"/>
                </a:solidFill>
                <a:latin typeface="Lato"/>
                <a:ea typeface="Lato"/>
                <a:cs typeface="Lato"/>
                <a:sym typeface="Lato"/>
              </a:endParaRPr>
            </a:p>
          </p:txBody>
        </p:sp>
      </p:gr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pic>
        <p:nvPicPr>
          <p:cNvPr id="1350" name="Google Shape;1350;p152"/>
          <p:cNvPicPr preferRelativeResize="0"/>
          <p:nvPr/>
        </p:nvPicPr>
        <p:blipFill rotWithShape="1">
          <a:blip r:embed="rId3">
            <a:alphaModFix/>
          </a:blip>
          <a:srcRect b="0" l="0" r="0" t="0"/>
          <a:stretch/>
        </p:blipFill>
        <p:spPr>
          <a:xfrm>
            <a:off x="15068880" y="2296306"/>
            <a:ext cx="8745450" cy="8745450"/>
          </a:xfrm>
          <a:prstGeom prst="rect">
            <a:avLst/>
          </a:prstGeom>
          <a:noFill/>
          <a:ln>
            <a:noFill/>
          </a:ln>
        </p:spPr>
      </p:pic>
      <p:grpSp>
        <p:nvGrpSpPr>
          <p:cNvPr id="1351" name="Google Shape;1351;p152"/>
          <p:cNvGrpSpPr/>
          <p:nvPr/>
        </p:nvGrpSpPr>
        <p:grpSpPr>
          <a:xfrm>
            <a:off x="1675920" y="2270850"/>
            <a:ext cx="13491028" cy="2661600"/>
            <a:chOff x="6092370" y="4809494"/>
            <a:chExt cx="13491028" cy="2661600"/>
          </a:xfrm>
        </p:grpSpPr>
        <p:sp>
          <p:nvSpPr>
            <p:cNvPr id="1352" name="Google Shape;1352;p152"/>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53" name="Google Shape;1353;p152"/>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54" name="Google Shape;1354;p152"/>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a.)</a:t>
              </a:r>
              <a:endParaRPr b="0" i="0" sz="1400" u="none" cap="none" strike="noStrike">
                <a:solidFill>
                  <a:srgbClr val="000000"/>
                </a:solidFill>
                <a:latin typeface="Arial"/>
                <a:ea typeface="Arial"/>
                <a:cs typeface="Arial"/>
                <a:sym typeface="Arial"/>
              </a:endParaRPr>
            </a:p>
          </p:txBody>
        </p:sp>
        <p:sp>
          <p:nvSpPr>
            <p:cNvPr id="1355" name="Google Shape;1355;p152"/>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Delete it</a:t>
              </a:r>
              <a:endParaRPr b="1" i="1" sz="9600" u="none" cap="none" strike="noStrike">
                <a:solidFill>
                  <a:schemeClr val="lt1"/>
                </a:solidFill>
                <a:latin typeface="Lato"/>
                <a:ea typeface="Lato"/>
                <a:cs typeface="Lato"/>
                <a:sym typeface="Lato"/>
              </a:endParaRPr>
            </a:p>
          </p:txBody>
        </p:sp>
      </p:grpSp>
      <p:pic>
        <p:nvPicPr>
          <p:cNvPr id="1356" name="Google Shape;1356;p15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357" name="Google Shape;1357;p15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1358" name="Google Shape;1358;p152"/>
          <p:cNvGrpSpPr/>
          <p:nvPr/>
        </p:nvGrpSpPr>
        <p:grpSpPr>
          <a:xfrm>
            <a:off x="1675920" y="5204550"/>
            <a:ext cx="13491028" cy="2661600"/>
            <a:chOff x="6092370" y="4809494"/>
            <a:chExt cx="13491028" cy="2661600"/>
          </a:xfrm>
        </p:grpSpPr>
        <p:sp>
          <p:nvSpPr>
            <p:cNvPr id="1359" name="Google Shape;1359;p152"/>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60" name="Google Shape;1360;p152"/>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61" name="Google Shape;1361;p152"/>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b.)</a:t>
              </a:r>
              <a:endParaRPr b="0" i="0" sz="1400" u="none" cap="none" strike="noStrike">
                <a:solidFill>
                  <a:srgbClr val="000000"/>
                </a:solidFill>
                <a:latin typeface="Arial"/>
                <a:ea typeface="Arial"/>
                <a:cs typeface="Arial"/>
                <a:sym typeface="Arial"/>
              </a:endParaRPr>
            </a:p>
          </p:txBody>
        </p:sp>
        <p:sp>
          <p:nvSpPr>
            <p:cNvPr id="1362" name="Google Shape;1362;p152"/>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Deal with it</a:t>
              </a:r>
              <a:endParaRPr b="1" i="1" sz="9600" u="none" cap="none" strike="noStrike">
                <a:solidFill>
                  <a:schemeClr val="lt1"/>
                </a:solidFill>
                <a:latin typeface="Lato"/>
                <a:ea typeface="Lato"/>
                <a:cs typeface="Lato"/>
                <a:sym typeface="Lato"/>
              </a:endParaRPr>
            </a:p>
          </p:txBody>
        </p:sp>
      </p:grpSp>
      <p:grpSp>
        <p:nvGrpSpPr>
          <p:cNvPr id="1363" name="Google Shape;1363;p152"/>
          <p:cNvGrpSpPr/>
          <p:nvPr/>
        </p:nvGrpSpPr>
        <p:grpSpPr>
          <a:xfrm>
            <a:off x="1675920" y="8164875"/>
            <a:ext cx="13491028" cy="2661600"/>
            <a:chOff x="6092370" y="4809494"/>
            <a:chExt cx="13491028" cy="2661600"/>
          </a:xfrm>
        </p:grpSpPr>
        <p:sp>
          <p:nvSpPr>
            <p:cNvPr id="1364" name="Google Shape;1364;p152"/>
            <p:cNvSpPr/>
            <p:nvPr/>
          </p:nvSpPr>
          <p:spPr>
            <a:xfrm flipH="1">
              <a:off x="8762398" y="4834950"/>
              <a:ext cx="10821000" cy="26361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65" name="Google Shape;1365;p152"/>
            <p:cNvSpPr/>
            <p:nvPr/>
          </p:nvSpPr>
          <p:spPr>
            <a:xfrm flipH="1">
              <a:off x="6092370" y="4834950"/>
              <a:ext cx="2756100" cy="2636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66" name="Google Shape;1366;p152"/>
            <p:cNvSpPr txBox="1"/>
            <p:nvPr/>
          </p:nvSpPr>
          <p:spPr>
            <a:xfrm>
              <a:off x="6178396" y="4809494"/>
              <a:ext cx="2584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c.)</a:t>
              </a:r>
              <a:endParaRPr b="0" i="0" sz="1400" u="none" cap="none" strike="noStrike">
                <a:solidFill>
                  <a:srgbClr val="000000"/>
                </a:solidFill>
                <a:latin typeface="Arial"/>
                <a:ea typeface="Arial"/>
                <a:cs typeface="Arial"/>
                <a:sym typeface="Arial"/>
              </a:endParaRPr>
            </a:p>
          </p:txBody>
        </p:sp>
        <p:sp>
          <p:nvSpPr>
            <p:cNvPr id="1367" name="Google Shape;1367;p152"/>
            <p:cNvSpPr txBox="1"/>
            <p:nvPr/>
          </p:nvSpPr>
          <p:spPr>
            <a:xfrm>
              <a:off x="9474046" y="4809494"/>
              <a:ext cx="92997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800"/>
                <a:buFont typeface="Arial"/>
                <a:buNone/>
              </a:pPr>
              <a:r>
                <a:rPr b="1" i="1" lang="en-US" sz="8800" u="none" cap="none" strike="noStrike">
                  <a:solidFill>
                    <a:schemeClr val="lt1"/>
                  </a:solidFill>
                  <a:latin typeface="Lato"/>
                  <a:ea typeface="Lato"/>
                  <a:cs typeface="Lato"/>
                  <a:sym typeface="Lato"/>
                </a:rPr>
                <a:t>Turn it into a to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1" i="1" lang="en-US" sz="4000" u="none" cap="none" strike="noStrike">
                  <a:solidFill>
                    <a:schemeClr val="lt1"/>
                  </a:solidFill>
                  <a:latin typeface="Lato"/>
                  <a:ea typeface="Lato"/>
                  <a:cs typeface="Lato"/>
                  <a:sym typeface="Lato"/>
                </a:rPr>
                <a:t>(add it to the correct to do list)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pic>
        <p:nvPicPr>
          <p:cNvPr id="1373" name="Google Shape;1373;p153"/>
          <p:cNvPicPr preferRelativeResize="0"/>
          <p:nvPr/>
        </p:nvPicPr>
        <p:blipFill rotWithShape="1">
          <a:blip r:embed="rId3">
            <a:alphaModFix/>
          </a:blip>
          <a:srcRect b="0" l="0" r="75221" t="0"/>
          <a:stretch/>
        </p:blipFill>
        <p:spPr>
          <a:xfrm>
            <a:off x="-34164" y="0"/>
            <a:ext cx="24411812" cy="13716000"/>
          </a:xfrm>
          <a:prstGeom prst="rect">
            <a:avLst/>
          </a:prstGeom>
          <a:noFill/>
          <a:ln>
            <a:noFill/>
          </a:ln>
        </p:spPr>
      </p:pic>
      <p:pic>
        <p:nvPicPr>
          <p:cNvPr id="1374" name="Google Shape;1374;p153"/>
          <p:cNvPicPr preferRelativeResize="0"/>
          <p:nvPr/>
        </p:nvPicPr>
        <p:blipFill rotWithShape="1">
          <a:blip r:embed="rId3">
            <a:alphaModFix/>
          </a:blip>
          <a:srcRect b="0" l="0" r="24150" t="0"/>
          <a:stretch/>
        </p:blipFill>
        <p:spPr>
          <a:xfrm>
            <a:off x="5157614" y="1413489"/>
            <a:ext cx="19220035" cy="11613846"/>
          </a:xfrm>
          <a:prstGeom prst="rect">
            <a:avLst/>
          </a:prstGeom>
          <a:noFill/>
          <a:ln>
            <a:noFill/>
          </a:ln>
        </p:spPr>
      </p:pic>
      <p:sp>
        <p:nvSpPr>
          <p:cNvPr id="1375" name="Google Shape;1375;p153"/>
          <p:cNvSpPr/>
          <p:nvPr/>
        </p:nvSpPr>
        <p:spPr>
          <a:xfrm flipH="1">
            <a:off x="1676099" y="5172100"/>
            <a:ext cx="12634799"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76" name="Google Shape;1376;p153"/>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377" name="Google Shape;1377;p153"/>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2: </a:t>
            </a:r>
            <a:endParaRPr b="0" i="0" sz="1100" u="none" cap="none" strike="noStrike">
              <a:solidFill>
                <a:srgbClr val="000000"/>
              </a:solidFill>
              <a:latin typeface="Arial"/>
              <a:ea typeface="Arial"/>
              <a:cs typeface="Arial"/>
              <a:sym typeface="Arial"/>
            </a:endParaRPr>
          </a:p>
        </p:txBody>
      </p:sp>
      <p:sp>
        <p:nvSpPr>
          <p:cNvPr id="1378" name="Google Shape;1378;p153"/>
          <p:cNvSpPr txBox="1"/>
          <p:nvPr/>
        </p:nvSpPr>
        <p:spPr>
          <a:xfrm>
            <a:off x="2005920" y="5419554"/>
            <a:ext cx="13601699"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How much time do you have available today?</a:t>
            </a:r>
            <a:endParaRPr b="1" i="1" sz="9600" u="none" cap="none" strike="noStrike">
              <a:solidFill>
                <a:schemeClr val="lt1"/>
              </a:solidFill>
              <a:latin typeface="Lato"/>
              <a:ea typeface="Lato"/>
              <a:cs typeface="Lato"/>
              <a:sym typeface="Lato"/>
            </a:endParaRPr>
          </a:p>
        </p:txBody>
      </p:sp>
      <p:pic>
        <p:nvPicPr>
          <p:cNvPr id="1379" name="Google Shape;1379;p15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380" name="Google Shape;1380;p15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pic>
        <p:nvPicPr>
          <p:cNvPr id="1386" name="Google Shape;1386;p154"/>
          <p:cNvPicPr preferRelativeResize="0"/>
          <p:nvPr/>
        </p:nvPicPr>
        <p:blipFill rotWithShape="1">
          <a:blip r:embed="rId3">
            <a:alphaModFix/>
          </a:blip>
          <a:srcRect b="0" l="0" r="28222" t="0"/>
          <a:stretch/>
        </p:blipFill>
        <p:spPr>
          <a:xfrm>
            <a:off x="9598139" y="0"/>
            <a:ext cx="14779511" cy="13716000"/>
          </a:xfrm>
          <a:prstGeom prst="rect">
            <a:avLst/>
          </a:prstGeom>
          <a:noFill/>
          <a:ln>
            <a:noFill/>
          </a:ln>
        </p:spPr>
      </p:pic>
      <p:sp>
        <p:nvSpPr>
          <p:cNvPr id="1387" name="Google Shape;1387;p154"/>
          <p:cNvSpPr/>
          <p:nvPr/>
        </p:nvSpPr>
        <p:spPr>
          <a:xfrm>
            <a:off x="2800350" y="0"/>
            <a:ext cx="20183700" cy="13716000"/>
          </a:xfrm>
          <a:prstGeom prst="rect">
            <a:avLst/>
          </a:prstGeom>
          <a:gradFill>
            <a:gsLst>
              <a:gs pos="0">
                <a:srgbClr val="FFFFFF">
                  <a:alpha val="0"/>
                </a:srgbClr>
              </a:gs>
              <a:gs pos="8000">
                <a:srgbClr val="FFFFFF">
                  <a:alpha val="0"/>
                </a:srgbClr>
              </a:gs>
              <a:gs pos="41000">
                <a:srgbClr val="FFFFFF">
                  <a:alpha val="80000"/>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388" name="Google Shape;1388;p154"/>
          <p:cNvSpPr/>
          <p:nvPr/>
        </p:nvSpPr>
        <p:spPr>
          <a:xfrm flipH="1">
            <a:off x="1676100" y="5172094"/>
            <a:ext cx="17678700" cy="3507000"/>
          </a:xfrm>
          <a:prstGeom prst="homePlate">
            <a:avLst>
              <a:gd fmla="val 0" name="adj"/>
            </a:avLst>
          </a:prstGeom>
          <a:solidFill>
            <a:schemeClr val="accent6"/>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89" name="Google Shape;1389;p154"/>
          <p:cNvSpPr/>
          <p:nvPr/>
        </p:nvSpPr>
        <p:spPr>
          <a:xfrm flipH="1">
            <a:off x="1675912" y="3568572"/>
            <a:ext cx="5080800" cy="160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390" name="Google Shape;1390;p154"/>
          <p:cNvSpPr txBox="1"/>
          <p:nvPr/>
        </p:nvSpPr>
        <p:spPr>
          <a:xfrm>
            <a:off x="2005920" y="3595825"/>
            <a:ext cx="4763700" cy="162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Step 3: </a:t>
            </a:r>
            <a:endParaRPr b="0" i="0" sz="1100" u="none" cap="none" strike="noStrike">
              <a:solidFill>
                <a:srgbClr val="000000"/>
              </a:solidFill>
              <a:latin typeface="Arial"/>
              <a:ea typeface="Arial"/>
              <a:cs typeface="Arial"/>
              <a:sym typeface="Arial"/>
            </a:endParaRPr>
          </a:p>
        </p:txBody>
      </p:sp>
      <p:sp>
        <p:nvSpPr>
          <p:cNvPr id="1391" name="Google Shape;1391;p154"/>
          <p:cNvSpPr txBox="1"/>
          <p:nvPr/>
        </p:nvSpPr>
        <p:spPr>
          <a:xfrm>
            <a:off x="2005920" y="5419554"/>
            <a:ext cx="16739400" cy="266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Pick the </a:t>
            </a:r>
            <a:r>
              <a:rPr b="1" i="1" lang="en-US" sz="9600" u="sng" cap="none" strike="noStrike">
                <a:solidFill>
                  <a:schemeClr val="lt1"/>
                </a:solidFill>
                <a:latin typeface="Lato"/>
                <a:ea typeface="Lato"/>
                <a:cs typeface="Lato"/>
                <a:sym typeface="Lato"/>
              </a:rPr>
              <a:t>important tasks </a:t>
            </a:r>
            <a:r>
              <a:rPr b="1" i="1" lang="en-US" sz="9600" u="none" cap="none" strike="noStrike">
                <a:solidFill>
                  <a:schemeClr val="lt1"/>
                </a:solidFill>
                <a:latin typeface="Lato"/>
                <a:ea typeface="Lato"/>
                <a:cs typeface="Lato"/>
                <a:sym typeface="Lato"/>
              </a:rPr>
              <a:t>that can be done today</a:t>
            </a:r>
            <a:endParaRPr b="0" i="0" sz="1400" u="none" cap="none" strike="noStrike">
              <a:solidFill>
                <a:srgbClr val="000000"/>
              </a:solidFill>
              <a:latin typeface="Arial"/>
              <a:ea typeface="Arial"/>
              <a:cs typeface="Arial"/>
              <a:sym typeface="Arial"/>
            </a:endParaRPr>
          </a:p>
        </p:txBody>
      </p:sp>
      <p:pic>
        <p:nvPicPr>
          <p:cNvPr id="1392" name="Google Shape;1392;p15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393" name="Google Shape;1393;p15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